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0" r:id="rId4"/>
    <p:sldId id="264" r:id="rId5"/>
    <p:sldId id="261" r:id="rId6"/>
    <p:sldId id="262" r:id="rId7"/>
    <p:sldId id="258" r:id="rId8"/>
    <p:sldId id="268" r:id="rId9"/>
    <p:sldId id="259" r:id="rId10"/>
    <p:sldId id="270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DA9AF-EA7D-406C-9F92-CEE78C305D31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15062-0151-4BDB-8EC4-232F068B758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A2B8C-4567-473B-86B1-C721761213FB}" type="datetimeFigureOut">
              <a:rPr lang="en-CA" smtClean="0"/>
              <a:pPr/>
              <a:t>17/03/2022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668-B446-421E-BFA5-F2D30BC037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na01.safelinks.protection.outlook.com/?url=https://www.youtube.com/watch?v=v_Fht6V_BvE&amp;data=04|01||a08d8874ce7e415d3de408d99e20bc9a|84df9e7fe9f640afb435aaaaaaaaaaaa|1|0|637714685715393269|Unknown|TWFpbGZsb3d8eyJWIjoiMC4wLjAwMDAiLCJQIjoiV2luMzIiLCJBTiI6Ik1haWwiLCJXVCI6Mn0=|1000&amp;sdata=9sRHIDEg0iP/4AU8pX5OTOF6KBgp0VcBMZhL9oXkCKE=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F5Ongpe2fI" TargetMode="External"/><Relationship Id="rId2" Type="http://schemas.openxmlformats.org/officeDocument/2006/relationships/hyperlink" Target="https://www.youtube.com/watch?v=mvY8SacrTH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direct?event=video_description&amp;redir_token=QUFFLUhqbkFKX2dRUFIyS0c0SVg4ZW0wVUJRWmJHWFhNQXxBQ3Jtc0ttYThGbTBzRWxYU256eWJFR3lOVkRkbFozeWdCZmFiQUMwMWFTVjJGT3BvazQwSGlkY1FzNDR6MXJTRDYwRDQwYzhXWExoVmI1SFlkX09OR1BIQ1ZPTHdYdWdHNWtxcUZfd2xCMjM2TVB0Z1hPcTdfdw&amp;q=http://bit.ly/2jtfo80" TargetMode="External"/><Relationship Id="rId2" Type="http://schemas.openxmlformats.org/officeDocument/2006/relationships/hyperlink" Target="https://www.youtube.com/watch?v=Nwy0Nh8I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92494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254468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La mission de femmes d'église unies » (UCW)est d'aimer Dieu; favoriser l'engagement chrétien, la fidélité et la spiritualité. Promouvoir le respect et l'amour pour toute la création de Dieu</a:t>
            </a:r>
            <a:endParaRPr lang="en-CA" sz="2800" b="1" dirty="0"/>
          </a:p>
        </p:txBody>
      </p:sp>
      <p:pic>
        <p:nvPicPr>
          <p:cNvPr id="6" name="Picture 5" descr="Logo: United Church Women (UCW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91209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UCW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projet actuel est Femmes pour le changement – Zambie</a:t>
            </a:r>
            <a:endParaRPr lang="en-CA" dirty="0" smtClean="0"/>
          </a:p>
          <a:p>
            <a:r>
              <a:rPr lang="fr-FR" dirty="0" smtClean="0"/>
              <a:t>Ce projet a commencé après le 55e anniversaire et se poursuivra jusqu'à la célébration du 60e anniversaire cette année.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>
            <a:spLocks noGrp="1"/>
          </p:cNvSpPr>
          <p:nvPr>
            <p:ph type="ctrTitle"/>
          </p:nvPr>
        </p:nvSpPr>
        <p:spPr>
          <a:xfrm>
            <a:off x="685800" y="1"/>
            <a:ext cx="7772400" cy="292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CA" dirty="0"/>
              <a:t>UCW – M&amp;S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D4E0D9B-46ED-4D46-B1DC-9F8E350894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090" y="2385244"/>
            <a:ext cx="2324100" cy="3095625"/>
          </a:xfrm>
          <a:prstGeom prst="rect">
            <a:avLst/>
          </a:prstGeom>
        </p:spPr>
      </p:pic>
      <p:sp>
        <p:nvSpPr>
          <p:cNvPr id="183" name="Google Shape;183;p15"/>
          <p:cNvSpPr txBox="1">
            <a:spLocks noGrp="1"/>
          </p:cNvSpPr>
          <p:nvPr>
            <p:ph type="subTitle" idx="1"/>
          </p:nvPr>
        </p:nvSpPr>
        <p:spPr>
          <a:xfrm>
            <a:off x="1246570" y="2475087"/>
            <a:ext cx="6400800" cy="3115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dirty="0"/>
          </a:p>
        </p:txBody>
      </p:sp>
      <p:pic>
        <p:nvPicPr>
          <p:cNvPr id="184" name="Google Shape;184;p15" descr="Logo: United Church Women (UCW)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095874" y="2696135"/>
            <a:ext cx="3912096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M&amp;S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L'UCW a travaillé et soutenu la Mission et le Service de l'Église Unie depuis qu'elle existe et continue de le faire </a:t>
            </a:r>
          </a:p>
          <a:p>
            <a:r>
              <a:rPr lang="fr-FR" smtClean="0"/>
              <a:t>Les derniers chiffres que j'ai reçus sont pour 2020 et l'UCW de cette région a fait don de 6400 $ à M&amp;S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 tant qu'UCW, nous espérons fournir des idées cette année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err="1" smtClean="0"/>
              <a:t>Une</a:t>
            </a:r>
            <a:r>
              <a:rPr lang="en-CA" dirty="0" smtClean="0"/>
              <a:t> Vie De Disciple </a:t>
            </a:r>
            <a:r>
              <a:rPr lang="en-CA" dirty="0" err="1" smtClean="0"/>
              <a:t>Dynamique</a:t>
            </a:r>
            <a:r>
              <a:rPr lang="en-CA" dirty="0" smtClean="0"/>
              <a:t> p</a:t>
            </a:r>
            <a:r>
              <a:rPr lang="fr-FR" dirty="0" err="1" smtClean="0"/>
              <a:t>révoyons</a:t>
            </a:r>
            <a:r>
              <a:rPr lang="fr-FR" dirty="0" smtClean="0"/>
              <a:t> d'organiser un événement cette année, espérons-le en personne et en utilisant Zoom afin que nous puissions atteindre autant de personnes que possible, donc si vous connaissez un bâtiment où nous pouvons nous rencontrer qui a accès à Internet et pourrait être disponible J'apprécierais avoir de vos nouvelles. Mon </a:t>
            </a:r>
            <a:r>
              <a:rPr lang="fr-FR" dirty="0" err="1" smtClean="0"/>
              <a:t>Couriel</a:t>
            </a:r>
            <a:r>
              <a:rPr lang="fr-FR" dirty="0" smtClean="0"/>
              <a:t> est </a:t>
            </a:r>
            <a:r>
              <a:rPr lang="en-CA" b="1" dirty="0" smtClean="0"/>
              <a:t>valerienicksonucw1@gmail.com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Anniversaires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sz="2400" u="sng" dirty="0" smtClean="0">
              <a:hlinkClick r:id="rId2"/>
            </a:endParaRPr>
          </a:p>
          <a:p>
            <a:r>
              <a:rPr lang="fr-FR" dirty="0" smtClean="0"/>
              <a:t>Le 25e anniversaire ‘’Appelé à répondre" a eu lieu en 1987 à l'Université de Wate</a:t>
            </a:r>
            <a:r>
              <a:rPr lang="fr-FR" sz="3500" dirty="0" smtClean="0"/>
              <a:t>rloo</a:t>
            </a:r>
          </a:p>
          <a:p>
            <a:r>
              <a:rPr lang="en-CA" sz="2400" u="sng" dirty="0" smtClean="0">
                <a:hlinkClick r:id="rId2"/>
              </a:rPr>
              <a:t>https://www.youtube.com/watch?v=v_Fht6V_BvE</a:t>
            </a:r>
            <a:endParaRPr lang="en-CA" sz="2400" dirty="0" smtClean="0"/>
          </a:p>
          <a:p>
            <a:pPr lvl="0"/>
            <a:endParaRPr lang="en-CA" dirty="0" smtClean="0"/>
          </a:p>
          <a:p>
            <a:r>
              <a:rPr lang="fr-FR" dirty="0" smtClean="0"/>
              <a:t>Le 35e anniversaire  ’’Réjouis-toi et risque’’ a eu lieu en 1997 à l'Université McMaster, Hamilton, Ontario</a:t>
            </a:r>
            <a:endParaRPr lang="en-CA" dirty="0" smtClean="0"/>
          </a:p>
          <a:p>
            <a:r>
              <a:rPr lang="en-CA" dirty="0" smtClean="0"/>
              <a:t>(</a:t>
            </a:r>
            <a:r>
              <a:rPr lang="fr-FR" dirty="0" smtClean="0"/>
              <a:t>Il n'y avait pas de You Tube pour cette année</a:t>
            </a:r>
            <a:r>
              <a:rPr lang="en-CA" dirty="0" smtClean="0"/>
              <a:t>)</a:t>
            </a:r>
          </a:p>
          <a:p>
            <a:pPr lvl="0"/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C:\Users\Valerie\AppData\Local\Microsoft\Windows\Temporary Internet Files\Content.IE5\N7M9R4DN\balloons[1]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0"/>
            <a:ext cx="1121746" cy="147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CA" dirty="0" smtClean="0"/>
              <a:t>Anniversaires 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40e anniversaire ‘’Cote à cote’’ a eu lieu en 2002 à Winnipeg, au Manitoba</a:t>
            </a:r>
            <a:endParaRPr lang="en-CA" dirty="0" smtClean="0"/>
          </a:p>
          <a:p>
            <a:pPr marL="342900" lvl="2" indent="-342900"/>
            <a:r>
              <a:rPr lang="en-CA" u="sng" dirty="0" smtClean="0">
                <a:hlinkClick r:id="rId2"/>
              </a:rPr>
              <a:t>https://www.youtube.com/watch?v=mvY8SacrTHs</a:t>
            </a:r>
            <a:endParaRPr lang="en-CA" u="sng" dirty="0" smtClean="0"/>
          </a:p>
          <a:p>
            <a:pPr marL="342900" lvl="2" indent="-342900"/>
            <a:endParaRPr lang="en-CA" u="sng" dirty="0" smtClean="0"/>
          </a:p>
          <a:p>
            <a:pPr marL="342900" lvl="2" indent="-342900"/>
            <a:r>
              <a:rPr lang="fr-FR" sz="3200" dirty="0" smtClean="0"/>
              <a:t>Le 45e anniversaire ‘Nous sommes </a:t>
            </a:r>
            <a:r>
              <a:rPr lang="fr-FR" sz="3200" dirty="0" err="1" smtClean="0"/>
              <a:t>un’’a</a:t>
            </a:r>
            <a:r>
              <a:rPr lang="fr-FR" sz="3200" dirty="0" smtClean="0"/>
              <a:t> eu lieu en 2007 à Corner Brook, Terre-Neuve/ Labrador</a:t>
            </a:r>
            <a:endParaRPr lang="en-CA" sz="3200" dirty="0" smtClean="0"/>
          </a:p>
          <a:p>
            <a:pPr marL="342900" lvl="2" indent="-342900"/>
            <a:r>
              <a:rPr lang="en-CA" u="sng" dirty="0" smtClean="0">
                <a:hlinkClick r:id="rId3"/>
              </a:rPr>
              <a:t>https://www.youtube.com/watch?v=kF5Ongpe2fI</a:t>
            </a:r>
            <a:endParaRPr lang="en-CA" dirty="0" smtClean="0"/>
          </a:p>
          <a:p>
            <a:pPr marL="342900" lvl="2" indent="-342900"/>
            <a:endParaRPr lang="en-CA" dirty="0" smtClean="0"/>
          </a:p>
          <a:p>
            <a:pPr marL="342900" lvl="2" indent="-342900"/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C:\Users\Valerie\AppData\Local\Microsoft\Windows\Temporary Internet Files\Content.IE5\N7M9R4DN\balloons[1]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260648"/>
            <a:ext cx="1121746" cy="12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fr-CA" dirty="0" smtClean="0"/>
              <a:t>Anniversaires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pPr lvl="0"/>
            <a:r>
              <a:rPr lang="fr-FR" dirty="0" smtClean="0"/>
              <a:t>Le 50e anniversaire ‘’Notre tapisserie 'amour’’ a eu lieu en 2012 à </a:t>
            </a:r>
            <a:r>
              <a:rPr lang="fr-FR" dirty="0" err="1" smtClean="0"/>
              <a:t>Ancaster</a:t>
            </a:r>
            <a:r>
              <a:rPr lang="fr-FR" dirty="0" smtClean="0"/>
              <a:t>, en Ontario</a:t>
            </a:r>
            <a:endParaRPr lang="en-CA" dirty="0" smtClean="0"/>
          </a:p>
          <a:p>
            <a:r>
              <a:rPr lang="en-CA" sz="2400" u="sng" dirty="0" smtClean="0">
                <a:hlinkClick r:id="rId2"/>
              </a:rPr>
              <a:t>https://www.youtube.com/watch?v=Nwy0Nh8IivE</a:t>
            </a:r>
            <a:endParaRPr lang="en-CA" sz="2400" u="sng" dirty="0" smtClean="0"/>
          </a:p>
          <a:p>
            <a:endParaRPr lang="en-CA" sz="2400" u="sng" dirty="0" smtClean="0"/>
          </a:p>
          <a:p>
            <a:r>
              <a:rPr lang="fr-FR" dirty="0" smtClean="0"/>
              <a:t>Le 55e anniversaire ‘’Célébrer l'esprit’’ a eu lieu en 2017 à Vancouver, en Colombie-Britannique</a:t>
            </a:r>
            <a:endParaRPr lang="en-CA" dirty="0" smtClean="0"/>
          </a:p>
          <a:p>
            <a:r>
              <a:rPr lang="en-CA" sz="2400" u="sng" dirty="0" smtClean="0">
                <a:hlinkClick r:id="rId3"/>
              </a:rPr>
              <a:t>http://bit.ly/2jtfo80</a:t>
            </a:r>
            <a:endParaRPr lang="en-CA" sz="2400" dirty="0" smtClean="0"/>
          </a:p>
          <a:p>
            <a:endParaRPr lang="en-CA" sz="2400" u="sng" dirty="0" smtClean="0"/>
          </a:p>
          <a:p>
            <a:endParaRPr lang="en-CA" sz="2400" u="sng" dirty="0" smtClean="0"/>
          </a:p>
          <a:p>
            <a:endParaRPr lang="en-CA" sz="2400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  <p:pic>
        <p:nvPicPr>
          <p:cNvPr id="5" name="Picture 4" descr="C:\Users\Valerie\AppData\Local\Microsoft\Windows\Temporary Internet Files\Content.IE5\N7M9R4DN\balloons[1]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0"/>
            <a:ext cx="129614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Celebrations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 lvl="0"/>
            <a:r>
              <a:rPr lang="fr-FR" dirty="0" smtClean="0"/>
              <a:t>Le 60e anniversaire "Continuer dans l'espoir" est prévu pour 2022 à Sydney, en Nouvelle-Écosse</a:t>
            </a:r>
            <a:endParaRPr lang="en-CA" dirty="0" smtClean="0"/>
          </a:p>
          <a:p>
            <a:pPr lvl="0"/>
            <a:r>
              <a:rPr lang="fr-FR" dirty="0" smtClean="0"/>
              <a:t>Il y a actuellement 250 femmes inscrites pour y assister et 5 d'entre elles sont de notre région.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C:\Users\Valerie\AppData\Local\Microsoft\Windows\Temporary Internet Files\Content.IE5\N7M9R4DN\balloons[1]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0"/>
            <a:ext cx="129614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UCW </a:t>
            </a:r>
            <a:r>
              <a:rPr lang="en-CA" dirty="0" err="1" smtClean="0"/>
              <a:t>Projets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Éducation des femmes et des filles - Zambie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052" name="Picture 4" descr="C:\Users\Valerie\Dropbox\My PC (Valerie-PC)\Downloads\IMG_0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92896"/>
            <a:ext cx="6858000" cy="4365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UCW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Éducation des femmes et des filles – Zambie Ce projet a commencé au 50e anniversaire et s'est poursuivi jusqu'au 55e anniversaire Un montant de plus de 268K$ ​​a été amassé pour ce projet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UCW </a:t>
            </a:r>
            <a:r>
              <a:rPr lang="en-CA" dirty="0" err="1" smtClean="0"/>
              <a:t>Projets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Femmes pour le changement - Zambie</a:t>
            </a:r>
            <a:r>
              <a:rPr lang="en-CA" dirty="0" smtClean="0"/>
              <a:t> </a:t>
            </a:r>
            <a:r>
              <a:rPr lang="fr-CA" dirty="0" smtClean="0"/>
              <a:t> 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 descr="C:\Users\Valerie\Dropbox\My PC (Valerie-PC)\Downloads\wfc_-_women_and_girls_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2636912"/>
            <a:ext cx="5314950" cy="3078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328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En tant qu'UCW, nous espérons fournir des idées cette année</vt:lpstr>
      <vt:lpstr>Anniversaires </vt:lpstr>
      <vt:lpstr>Anniversaires </vt:lpstr>
      <vt:lpstr>Anniversaires</vt:lpstr>
      <vt:lpstr>Celebrations</vt:lpstr>
      <vt:lpstr>UCW Projets</vt:lpstr>
      <vt:lpstr>Projets UCW</vt:lpstr>
      <vt:lpstr>UCW Projets</vt:lpstr>
      <vt:lpstr>Projets UCW</vt:lpstr>
      <vt:lpstr>UCW – M&amp;S</vt:lpstr>
      <vt:lpstr>M&amp;S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Valerie</dc:creator>
  <cp:lastModifiedBy>Valerie</cp:lastModifiedBy>
  <cp:revision>36</cp:revision>
  <dcterms:created xsi:type="dcterms:W3CDTF">2022-02-28T22:15:58Z</dcterms:created>
  <dcterms:modified xsi:type="dcterms:W3CDTF">2022-03-17T13:54:51Z</dcterms:modified>
</cp:coreProperties>
</file>