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A7798-6CE3-BC4A-BFC1-FB6809E544CB}" v="646" dt="2021-06-03T19:14:46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la Sloan" userId="3cac20eebc978114" providerId="LiveId" clId="{FBBA7798-6CE3-BC4A-BFC1-FB6809E544CB}"/>
    <pc:docChg chg="custSel addSld delSld modSld">
      <pc:chgData name="Darla Sloan" userId="3cac20eebc978114" providerId="LiveId" clId="{FBBA7798-6CE3-BC4A-BFC1-FB6809E544CB}" dt="2021-06-03T19:15:01.511" v="683" actId="27636"/>
      <pc:docMkLst>
        <pc:docMk/>
      </pc:docMkLst>
      <pc:sldChg chg="modSp mod">
        <pc:chgData name="Darla Sloan" userId="3cac20eebc978114" providerId="LiveId" clId="{FBBA7798-6CE3-BC4A-BFC1-FB6809E544CB}" dt="2021-06-03T19:13:06.001" v="464" actId="20577"/>
        <pc:sldMkLst>
          <pc:docMk/>
          <pc:sldMk cId="98057524" sldId="257"/>
        </pc:sldMkLst>
        <pc:spChg chg="mod">
          <ac:chgData name="Darla Sloan" userId="3cac20eebc978114" providerId="LiveId" clId="{FBBA7798-6CE3-BC4A-BFC1-FB6809E544CB}" dt="2021-06-03T19:13:06.001" v="464" actId="20577"/>
          <ac:spMkLst>
            <pc:docMk/>
            <pc:sldMk cId="98057524" sldId="257"/>
            <ac:spMk id="3" creationId="{442E9E05-5D33-6044-9009-2E05AF59F8AA}"/>
          </ac:spMkLst>
        </pc:spChg>
      </pc:sldChg>
      <pc:sldChg chg="modSp mod">
        <pc:chgData name="Darla Sloan" userId="3cac20eebc978114" providerId="LiveId" clId="{FBBA7798-6CE3-BC4A-BFC1-FB6809E544CB}" dt="2021-06-03T19:15:01.511" v="683" actId="27636"/>
        <pc:sldMkLst>
          <pc:docMk/>
          <pc:sldMk cId="2475495495" sldId="258"/>
        </pc:sldMkLst>
        <pc:spChg chg="mod">
          <ac:chgData name="Darla Sloan" userId="3cac20eebc978114" providerId="LiveId" clId="{FBBA7798-6CE3-BC4A-BFC1-FB6809E544CB}" dt="2021-06-03T19:15:01.511" v="683" actId="27636"/>
          <ac:spMkLst>
            <pc:docMk/>
            <pc:sldMk cId="2475495495" sldId="258"/>
            <ac:spMk id="3" creationId="{ED3C2848-A010-E44A-88AD-07EADE64723C}"/>
          </ac:spMkLst>
        </pc:spChg>
      </pc:sldChg>
      <pc:sldChg chg="addSp modSp new del mod">
        <pc:chgData name="Darla Sloan" userId="3cac20eebc978114" providerId="LiveId" clId="{FBBA7798-6CE3-BC4A-BFC1-FB6809E544CB}" dt="2021-06-03T16:29:29.527" v="30" actId="2696"/>
        <pc:sldMkLst>
          <pc:docMk/>
          <pc:sldMk cId="3932944880" sldId="259"/>
        </pc:sldMkLst>
        <pc:picChg chg="add mod modCrop">
          <ac:chgData name="Darla Sloan" userId="3cac20eebc978114" providerId="LiveId" clId="{FBBA7798-6CE3-BC4A-BFC1-FB6809E544CB}" dt="2021-06-03T16:27:00.092" v="9" actId="1076"/>
          <ac:picMkLst>
            <pc:docMk/>
            <pc:sldMk cId="3932944880" sldId="259"/>
            <ac:picMk id="3" creationId="{9092102A-4F20-EF42-96AE-1EB59BD9F188}"/>
          </ac:picMkLst>
        </pc:picChg>
      </pc:sldChg>
      <pc:sldChg chg="addSp delSp modSp new del mod setBg">
        <pc:chgData name="Darla Sloan" userId="3cac20eebc978114" providerId="LiveId" clId="{FBBA7798-6CE3-BC4A-BFC1-FB6809E544CB}" dt="2021-06-03T16:28:54.737" v="24" actId="2696"/>
        <pc:sldMkLst>
          <pc:docMk/>
          <pc:sldMk cId="1539883124" sldId="260"/>
        </pc:sldMkLst>
        <pc:spChg chg="add del mod">
          <ac:chgData name="Darla Sloan" userId="3cac20eebc978114" providerId="LiveId" clId="{FBBA7798-6CE3-BC4A-BFC1-FB6809E544CB}" dt="2021-06-03T16:28:50.294" v="22"/>
          <ac:spMkLst>
            <pc:docMk/>
            <pc:sldMk cId="1539883124" sldId="260"/>
            <ac:spMk id="2" creationId="{3D1830DD-17C0-DF43-96A0-0EE4DDA91AF6}"/>
          </ac:spMkLst>
        </pc:spChg>
        <pc:spChg chg="add mod">
          <ac:chgData name="Darla Sloan" userId="3cac20eebc978114" providerId="LiveId" clId="{FBBA7798-6CE3-BC4A-BFC1-FB6809E544CB}" dt="2021-06-03T16:28:51.501" v="23" actId="767"/>
          <ac:spMkLst>
            <pc:docMk/>
            <pc:sldMk cId="1539883124" sldId="260"/>
            <ac:spMk id="3" creationId="{3E0D87C4-5FFD-064E-BDA0-F16ACEC89692}"/>
          </ac:spMkLst>
        </pc:spChg>
      </pc:sldChg>
      <pc:sldChg chg="addSp modSp new del mod setBg">
        <pc:chgData name="Darla Sloan" userId="3cac20eebc978114" providerId="LiveId" clId="{FBBA7798-6CE3-BC4A-BFC1-FB6809E544CB}" dt="2021-06-03T17:41:26.518" v="44" actId="2696"/>
        <pc:sldMkLst>
          <pc:docMk/>
          <pc:sldMk cId="1733085183" sldId="260"/>
        </pc:sldMkLst>
        <pc:picChg chg="add mod">
          <ac:chgData name="Darla Sloan" userId="3cac20eebc978114" providerId="LiveId" clId="{FBBA7798-6CE3-BC4A-BFC1-FB6809E544CB}" dt="2021-06-03T16:29:22.834" v="29" actId="26606"/>
          <ac:picMkLst>
            <pc:docMk/>
            <pc:sldMk cId="1733085183" sldId="260"/>
            <ac:picMk id="3" creationId="{5E65675F-B2C1-024C-B339-EAF08BC10F6A}"/>
          </ac:picMkLst>
        </pc:picChg>
      </pc:sldChg>
      <pc:sldChg chg="new del setBg">
        <pc:chgData name="Darla Sloan" userId="3cac20eebc978114" providerId="LiveId" clId="{FBBA7798-6CE3-BC4A-BFC1-FB6809E544CB}" dt="2021-06-03T16:27:53.734" v="15" actId="2696"/>
        <pc:sldMkLst>
          <pc:docMk/>
          <pc:sldMk cId="4223192870" sldId="260"/>
        </pc:sldMkLst>
      </pc:sldChg>
      <pc:sldChg chg="addSp modSp new del mod">
        <pc:chgData name="Darla Sloan" userId="3cac20eebc978114" providerId="LiveId" clId="{FBBA7798-6CE3-BC4A-BFC1-FB6809E544CB}" dt="2021-06-03T17:41:25.601" v="43" actId="2696"/>
        <pc:sldMkLst>
          <pc:docMk/>
          <pc:sldMk cId="786675858" sldId="261"/>
        </pc:sldMkLst>
        <pc:picChg chg="add mod modCrop">
          <ac:chgData name="Darla Sloan" userId="3cac20eebc978114" providerId="LiveId" clId="{FBBA7798-6CE3-BC4A-BFC1-FB6809E544CB}" dt="2021-06-03T16:31:03.041" v="42" actId="1076"/>
          <ac:picMkLst>
            <pc:docMk/>
            <pc:sldMk cId="786675858" sldId="261"/>
            <ac:picMk id="3" creationId="{30E9A27C-CC9A-5144-B301-083A48D112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5A5C3-38FA-DB4F-BBA1-441D4B056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A" dirty="0"/>
              <a:t>Ste-Adèle &amp; St-Pierre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8D235A-9828-B24F-8C08-EF5778F3C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2633" y="3809929"/>
            <a:ext cx="4766734" cy="1481667"/>
          </a:xfrm>
        </p:spPr>
        <p:txBody>
          <a:bodyPr>
            <a:normAutofit/>
          </a:bodyPr>
          <a:lstStyle/>
          <a:p>
            <a:r>
              <a:rPr lang="fr-CA" sz="2800" dirty="0"/>
              <a:t>Hybrid Worship on Zoom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025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493DC-1849-8B49-9737-0D483AC3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8324" y="779492"/>
            <a:ext cx="3575352" cy="1293028"/>
          </a:xfrm>
        </p:spPr>
        <p:txBody>
          <a:bodyPr/>
          <a:lstStyle/>
          <a:p>
            <a:pPr algn="l"/>
            <a:r>
              <a:rPr lang="fr-CA" dirty="0"/>
              <a:t>Equipment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E9E05-5D33-6044-9009-2E05AF59F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Wall-mounted TV screen with sound plugged into sanctuary sound system</a:t>
            </a:r>
          </a:p>
          <a:p>
            <a:r>
              <a:rPr lang="fr-CA" dirty="0"/>
              <a:t>Laptop in the </a:t>
            </a:r>
            <a:r>
              <a:rPr lang="fr-CA" dirty="0" err="1"/>
              <a:t>pulpit</a:t>
            </a:r>
            <a:r>
              <a:rPr lang="fr-CA" dirty="0"/>
              <a:t> </a:t>
            </a:r>
            <a:r>
              <a:rPr lang="fr-CA" dirty="0" err="1"/>
              <a:t>connected</a:t>
            </a:r>
            <a:r>
              <a:rPr lang="fr-CA" dirty="0"/>
              <a:t> to screen with HDMI cable (captures the image of the preacher and </a:t>
            </a:r>
            <a:r>
              <a:rPr lang="fr-CA" dirty="0" err="1"/>
              <a:t>sound</a:t>
            </a:r>
            <a:r>
              <a:rPr lang="fr-CA" dirty="0"/>
              <a:t> of </a:t>
            </a:r>
            <a:r>
              <a:rPr lang="fr-CA" dirty="0" err="1"/>
              <a:t>musician</a:t>
            </a:r>
            <a:r>
              <a:rPr lang="fr-CA" dirty="0"/>
              <a:t> on the </a:t>
            </a:r>
            <a:r>
              <a:rPr lang="fr-CA" dirty="0" err="1"/>
              <a:t>other</a:t>
            </a:r>
            <a:r>
              <a:rPr lang="fr-CA" dirty="0"/>
              <a:t> </a:t>
            </a:r>
            <a:r>
              <a:rPr lang="fr-CA" dirty="0" err="1"/>
              <a:t>side</a:t>
            </a:r>
            <a:r>
              <a:rPr lang="fr-CA" dirty="0"/>
              <a:t> of the </a:t>
            </a:r>
            <a:r>
              <a:rPr lang="fr-CA" dirty="0" err="1"/>
              <a:t>sanctuary</a:t>
            </a:r>
            <a:r>
              <a:rPr lang="fr-CA" dirty="0"/>
              <a:t>). The laptop logs </a:t>
            </a:r>
            <a:r>
              <a:rPr lang="fr-CA" dirty="0" err="1"/>
              <a:t>into</a:t>
            </a:r>
            <a:r>
              <a:rPr lang="fr-CA" dirty="0"/>
              <a:t> Zoom </a:t>
            </a:r>
            <a:r>
              <a:rPr lang="fr-CA" dirty="0" err="1"/>
              <a:t>so</a:t>
            </a:r>
            <a:r>
              <a:rPr lang="fr-CA" dirty="0"/>
              <a:t> the zoom squares are </a:t>
            </a:r>
            <a:r>
              <a:rPr lang="fr-CA" dirty="0" err="1"/>
              <a:t>projected</a:t>
            </a:r>
            <a:r>
              <a:rPr lang="fr-CA" dirty="0"/>
              <a:t> on the </a:t>
            </a:r>
            <a:r>
              <a:rPr lang="fr-CA" dirty="0" err="1"/>
              <a:t>screen</a:t>
            </a:r>
            <a:r>
              <a:rPr lang="fr-CA" dirty="0"/>
              <a:t> and the </a:t>
            </a:r>
            <a:r>
              <a:rPr lang="fr-CA" dirty="0" err="1"/>
              <a:t>sound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Zoom </a:t>
            </a:r>
            <a:r>
              <a:rPr lang="fr-CA" dirty="0" err="1"/>
              <a:t>can</a:t>
            </a:r>
            <a:r>
              <a:rPr lang="fr-CA" dirty="0"/>
              <a:t>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heard</a:t>
            </a:r>
            <a:r>
              <a:rPr lang="fr-CA" dirty="0"/>
              <a:t> over the </a:t>
            </a:r>
            <a:r>
              <a:rPr lang="fr-CA" dirty="0" err="1"/>
              <a:t>sanctuary</a:t>
            </a:r>
            <a:r>
              <a:rPr lang="fr-CA" dirty="0"/>
              <a:t> </a:t>
            </a:r>
            <a:r>
              <a:rPr lang="fr-CA" dirty="0" err="1"/>
              <a:t>sound</a:t>
            </a:r>
            <a:r>
              <a:rPr lang="fr-CA" dirty="0"/>
              <a:t> system.</a:t>
            </a:r>
          </a:p>
          <a:p>
            <a:r>
              <a:rPr lang="fr-CA" dirty="0"/>
              <a:t>If possible a second webcam mounted on a tripod to switch to </a:t>
            </a:r>
            <a:r>
              <a:rPr lang="fr-CA" dirty="0" err="1"/>
              <a:t>view</a:t>
            </a:r>
            <a:r>
              <a:rPr lang="fr-CA" dirty="0"/>
              <a:t> </a:t>
            </a:r>
            <a:r>
              <a:rPr lang="fr-CA" dirty="0" err="1"/>
              <a:t>congregation</a:t>
            </a:r>
            <a:r>
              <a:rPr lang="fr-CA" dirty="0"/>
              <a:t> and </a:t>
            </a:r>
            <a:r>
              <a:rPr lang="fr-CA" dirty="0" err="1"/>
              <a:t>musician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time to time. </a:t>
            </a:r>
            <a:r>
              <a:rPr lang="fr-CA" dirty="0" err="1"/>
              <a:t>Otherwise</a:t>
            </a:r>
            <a:r>
              <a:rPr lang="fr-CA" dirty="0"/>
              <a:t> the </a:t>
            </a:r>
            <a:r>
              <a:rPr lang="fr-CA" dirty="0" err="1"/>
              <a:t>preacher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the </a:t>
            </a:r>
            <a:r>
              <a:rPr lang="fr-CA" dirty="0" err="1"/>
              <a:t>only</a:t>
            </a:r>
            <a:r>
              <a:rPr lang="fr-CA" dirty="0"/>
              <a:t> </a:t>
            </a:r>
            <a:r>
              <a:rPr lang="fr-CA" dirty="0" err="1"/>
              <a:t>person</a:t>
            </a:r>
            <a:r>
              <a:rPr lang="fr-CA" dirty="0"/>
              <a:t> in the </a:t>
            </a:r>
            <a:r>
              <a:rPr lang="fr-CA" dirty="0" err="1"/>
              <a:t>sanctuary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the people on Zoom </a:t>
            </a:r>
            <a:r>
              <a:rPr lang="fr-CA" dirty="0" err="1"/>
              <a:t>can</a:t>
            </a:r>
            <a:r>
              <a:rPr lang="fr-CA" dirty="0"/>
              <a:t> </a:t>
            </a:r>
            <a:r>
              <a:rPr lang="fr-CA" dirty="0" err="1"/>
              <a:t>see</a:t>
            </a:r>
            <a:r>
              <a:rPr lang="fr-CA" dirty="0"/>
              <a:t>.</a:t>
            </a:r>
          </a:p>
          <a:p>
            <a:r>
              <a:rPr lang="fr-CA" dirty="0"/>
              <a:t>Cell-phone with good data plan (for unreliable or non-existant internet)</a:t>
            </a:r>
          </a:p>
          <a:p>
            <a:r>
              <a:rPr lang="fr-CA" dirty="0"/>
              <a:t>In addition to preacher someone to run zoom and the PowerPoint slides and be the voice of the « congregation » for liturgy</a:t>
            </a:r>
          </a:p>
        </p:txBody>
      </p:sp>
    </p:spTree>
    <p:extLst>
      <p:ext uri="{BB962C8B-B14F-4D97-AF65-F5344CB8AC3E}">
        <p14:creationId xmlns:p14="http://schemas.microsoft.com/office/powerpoint/2010/main" val="980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B63B-5533-1E45-8ECE-CA0BF545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195" y="764373"/>
            <a:ext cx="8610600" cy="1293028"/>
          </a:xfrm>
        </p:spPr>
        <p:txBody>
          <a:bodyPr/>
          <a:lstStyle/>
          <a:p>
            <a:r>
              <a:rPr lang="fr-CA" dirty="0"/>
              <a:t>Advantages  and disadvantages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3C2848-A010-E44A-88AD-07EADE647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>
            <a:normAutofit lnSpcReduction="10000"/>
          </a:bodyPr>
          <a:lstStyle/>
          <a:p>
            <a:r>
              <a:rPr lang="fr-CA" dirty="0"/>
              <a:t>Interactivity in real time</a:t>
            </a:r>
          </a:p>
          <a:p>
            <a:r>
              <a:rPr lang="fr-CA" dirty="0"/>
              <a:t>People at home can sing along with a live </a:t>
            </a:r>
            <a:r>
              <a:rPr lang="fr-CA" dirty="0" err="1"/>
              <a:t>musican</a:t>
            </a:r>
            <a:r>
              <a:rPr lang="fr-CA" dirty="0"/>
              <a:t> or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embedded</a:t>
            </a:r>
            <a:r>
              <a:rPr lang="fr-CA" dirty="0"/>
              <a:t> YouTube </a:t>
            </a:r>
            <a:r>
              <a:rPr lang="fr-CA" dirty="0" err="1"/>
              <a:t>Karaoke</a:t>
            </a:r>
            <a:r>
              <a:rPr lang="fr-CA" dirty="0"/>
              <a:t> </a:t>
            </a:r>
            <a:r>
              <a:rPr lang="fr-CA" dirty="0" err="1"/>
              <a:t>videos</a:t>
            </a:r>
            <a:r>
              <a:rPr lang="fr-CA" dirty="0"/>
              <a:t>.</a:t>
            </a:r>
          </a:p>
          <a:p>
            <a:r>
              <a:rPr lang="fr-CA" dirty="0"/>
              <a:t>The sound quality of live performance is not great on Zoom</a:t>
            </a:r>
          </a:p>
          <a:p>
            <a:r>
              <a:rPr lang="fr-CA" dirty="0"/>
              <a:t>Noise in the sanctuary interferes with sound quality on Zoom. People </a:t>
            </a:r>
            <a:r>
              <a:rPr lang="fr-CA" dirty="0" err="1"/>
              <a:t>who</a:t>
            </a:r>
            <a:r>
              <a:rPr lang="fr-CA" dirty="0"/>
              <a:t> </a:t>
            </a:r>
            <a:r>
              <a:rPr lang="fr-CA" dirty="0" err="1"/>
              <a:t>can’t</a:t>
            </a:r>
            <a:r>
              <a:rPr lang="fr-CA" dirty="0"/>
              <a:t> </a:t>
            </a:r>
            <a:r>
              <a:rPr lang="fr-CA" dirty="0" err="1"/>
              <a:t>sing</a:t>
            </a:r>
            <a:r>
              <a:rPr lang="fr-CA" dirty="0"/>
              <a:t> </a:t>
            </a:r>
            <a:r>
              <a:rPr lang="fr-CA" dirty="0" err="1"/>
              <a:t>might</a:t>
            </a:r>
            <a:r>
              <a:rPr lang="fr-CA" dirty="0"/>
              <a:t> </a:t>
            </a:r>
            <a:r>
              <a:rPr lang="fr-CA" dirty="0" err="1"/>
              <a:t>want</a:t>
            </a:r>
            <a:r>
              <a:rPr lang="fr-CA" dirty="0"/>
              <a:t> to clap </a:t>
            </a:r>
            <a:r>
              <a:rPr lang="fr-CA" dirty="0" err="1"/>
              <a:t>their</a:t>
            </a:r>
            <a:r>
              <a:rPr lang="fr-CA" dirty="0"/>
              <a:t> hands or </a:t>
            </a:r>
            <a:r>
              <a:rPr lang="fr-CA" dirty="0" err="1"/>
              <a:t>something</a:t>
            </a:r>
            <a:r>
              <a:rPr lang="fr-CA" dirty="0"/>
              <a:t>…. But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inferes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Zoom.</a:t>
            </a:r>
          </a:p>
          <a:p>
            <a:r>
              <a:rPr lang="fr-CA" dirty="0"/>
              <a:t>People on Zoom interact with others on Zoom before the service </a:t>
            </a:r>
          </a:p>
          <a:p>
            <a:r>
              <a:rPr lang="fr-CA" dirty="0"/>
              <a:t>Little interaction between the folks on Zoom and the congregation in person (except addition of </a:t>
            </a:r>
            <a:r>
              <a:rPr lang="fr-CA" dirty="0" err="1"/>
              <a:t>prayer</a:t>
            </a:r>
            <a:r>
              <a:rPr lang="fr-CA" dirty="0"/>
              <a:t> </a:t>
            </a:r>
            <a:r>
              <a:rPr lang="fr-CA" dirty="0" err="1"/>
              <a:t>requests</a:t>
            </a:r>
            <a:r>
              <a:rPr lang="fr-CA" dirty="0"/>
              <a:t>)</a:t>
            </a:r>
          </a:p>
          <a:p>
            <a:r>
              <a:rPr lang="fr-CA" dirty="0"/>
              <a:t>If you are on Internet two computers zooming on the same church  connection can slow things down.</a:t>
            </a:r>
          </a:p>
        </p:txBody>
      </p:sp>
    </p:spTree>
    <p:extLst>
      <p:ext uri="{BB962C8B-B14F-4D97-AF65-F5344CB8AC3E}">
        <p14:creationId xmlns:p14="http://schemas.microsoft.com/office/powerpoint/2010/main" val="24754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262</Words>
  <Application>Microsoft Macintosh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Traînée de condensation</vt:lpstr>
      <vt:lpstr>Ste-Adèle &amp; St-Pierre </vt:lpstr>
      <vt:lpstr>Equipment</vt:lpstr>
      <vt:lpstr>Advantages  and 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Ste-Adèle &amp; St-Pierre </dc:title>
  <dc:creator>Darla Sloan</dc:creator>
  <cp:lastModifiedBy>Darla Sloan</cp:lastModifiedBy>
  <cp:revision>1</cp:revision>
  <dcterms:created xsi:type="dcterms:W3CDTF">2021-06-03T13:24:14Z</dcterms:created>
  <dcterms:modified xsi:type="dcterms:W3CDTF">2021-06-03T19:15:09Z</dcterms:modified>
</cp:coreProperties>
</file>