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0" r:id="rId4"/>
    <p:sldId id="264" r:id="rId5"/>
    <p:sldId id="261" r:id="rId6"/>
    <p:sldId id="262" r:id="rId7"/>
    <p:sldId id="268" r:id="rId8"/>
    <p:sldId id="258" r:id="rId9"/>
    <p:sldId id="259" r:id="rId10"/>
    <p:sldId id="269" r:id="rId11"/>
    <p:sldId id="272"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F177B-45CE-459E-BB88-88B90DAD8251}" type="datetimeFigureOut">
              <a:rPr lang="en-CA" smtClean="0"/>
              <a:pPr/>
              <a:t>17/03/2022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A1609-2643-4B3C-A154-0F973B4B38B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A2B8C-4567-473B-86B1-C721761213FB}" type="datetimeFigureOut">
              <a:rPr lang="en-CA" smtClean="0"/>
              <a:pPr/>
              <a:t>17/03/2022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035668-B446-421E-BFA5-F2D30BC0379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A2B8C-4567-473B-86B1-C721761213FB}" type="datetimeFigureOut">
              <a:rPr lang="en-CA" smtClean="0"/>
              <a:pPr/>
              <a:t>17/03/2022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35668-B446-421E-BFA5-F2D30BC0379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na01.safelinks.protection.outlook.com/?url=https://www.youtube.com/watch?v=v_Fht6V_BvE&amp;data=04|01||a08d8874ce7e415d3de408d99e20bc9a|84df9e7fe9f640afb435aaaaaaaaaaaa|1|0|637714685715393269|Unknown|TWFpbGZsb3d8eyJWIjoiMC4wLjAwMDAiLCJQIjoiV2luMzIiLCJBTiI6Ik1haWwiLCJXVCI6Mn0=|1000&amp;sdata=9sRHIDEg0iP/4AU8pX5OTOF6KBgp0VcBMZhL9oXkCKE=&amp;reserve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F5Ongpe2fI" TargetMode="External"/><Relationship Id="rId2" Type="http://schemas.openxmlformats.org/officeDocument/2006/relationships/hyperlink" Target="https://www.youtube.com/watch?v=mvY8SacrTHs"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redirect?event=video_description&amp;redir_token=QUFFLUhqbkFKX2dRUFIyS0c0SVg4ZW0wVUJRWmJHWFhNQXxBQ3Jtc0ttYThGbTBzRWxYU256eWJFR3lOVkRkbFozeWdCZmFiQUMwMWFTVjJGT3BvazQwSGlkY1FzNDR6MXJTRDYwRDQwYzhXWExoVmI1SFlkX09OR1BIQ1ZPTHdYdWdHNWtxcUZfd2xCMjM2TVB0Z1hPcTdfdw&amp;q=http://bit.ly/2jtfo80" TargetMode="External"/><Relationship Id="rId2" Type="http://schemas.openxmlformats.org/officeDocument/2006/relationships/hyperlink" Target="https://www.youtube.com/watch?v=Nwy0Nh8IivE"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924943"/>
          </a:xfrm>
        </p:spPr>
        <p:txBody>
          <a:bodyPr/>
          <a:lstStyle/>
          <a:p>
            <a:endParaRPr lang="en-CA" dirty="0"/>
          </a:p>
        </p:txBody>
      </p:sp>
      <p:sp>
        <p:nvSpPr>
          <p:cNvPr id="3" name="Subtitle 2"/>
          <p:cNvSpPr>
            <a:spLocks noGrp="1"/>
          </p:cNvSpPr>
          <p:nvPr>
            <p:ph type="subTitle" idx="1"/>
          </p:nvPr>
        </p:nvSpPr>
        <p:spPr>
          <a:xfrm>
            <a:off x="1259632" y="3284984"/>
            <a:ext cx="6400800" cy="2544688"/>
          </a:xfrm>
        </p:spPr>
        <p:txBody>
          <a:bodyPr>
            <a:normAutofit/>
          </a:bodyPr>
          <a:lstStyle/>
          <a:p>
            <a:r>
              <a:rPr lang="en-CA" dirty="0">
                <a:solidFill>
                  <a:schemeClr val="tx1"/>
                </a:solidFill>
              </a:rPr>
              <a:t>The UCW’s mission is to love God; foster Christian commitment, faithfulness, and spirituality; and promote respect and love for all God’s creation.</a:t>
            </a:r>
          </a:p>
          <a:p>
            <a:endParaRPr lang="en-CA" dirty="0"/>
          </a:p>
        </p:txBody>
      </p:sp>
      <p:pic>
        <p:nvPicPr>
          <p:cNvPr id="6" name="Picture 5" descr="Logo: United Church Women (UCW)"/>
          <p:cNvPicPr/>
          <p:nvPr/>
        </p:nvPicPr>
        <p:blipFill>
          <a:blip r:embed="rId2" cstate="print"/>
          <a:srcRect/>
          <a:stretch>
            <a:fillRect/>
          </a:stretch>
        </p:blipFill>
        <p:spPr bwMode="auto">
          <a:xfrm>
            <a:off x="2627784" y="0"/>
            <a:ext cx="3912096" cy="2667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UCW Projects</a:t>
            </a:r>
            <a:endParaRPr lang="en-CA" dirty="0"/>
          </a:p>
        </p:txBody>
      </p:sp>
      <p:sp>
        <p:nvSpPr>
          <p:cNvPr id="3" name="Content Placeholder 2"/>
          <p:cNvSpPr>
            <a:spLocks noGrp="1"/>
          </p:cNvSpPr>
          <p:nvPr>
            <p:ph idx="1"/>
          </p:nvPr>
        </p:nvSpPr>
        <p:spPr/>
        <p:txBody>
          <a:bodyPr/>
          <a:lstStyle/>
          <a:p>
            <a:r>
              <a:rPr lang="en-CA" dirty="0" smtClean="0"/>
              <a:t>The current project is Women for Change – Zambia</a:t>
            </a:r>
          </a:p>
          <a:p>
            <a:r>
              <a:rPr lang="en-CA" dirty="0" smtClean="0"/>
              <a:t>This project started after the 55</a:t>
            </a:r>
            <a:r>
              <a:rPr lang="en-CA" baseline="30000" dirty="0" smtClean="0"/>
              <a:t>th</a:t>
            </a:r>
            <a:r>
              <a:rPr lang="en-CA" dirty="0" smtClean="0"/>
              <a:t> Anniversary and will continue until the Celebration of the 60</a:t>
            </a:r>
            <a:r>
              <a:rPr lang="en-CA" baseline="30000" dirty="0" smtClean="0"/>
              <a:t>th</a:t>
            </a:r>
            <a:r>
              <a:rPr lang="en-CA" dirty="0" smtClean="0"/>
              <a:t> Anniversary this year.</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5"/>
          <p:cNvSpPr txBox="1">
            <a:spLocks noGrp="1"/>
          </p:cNvSpPr>
          <p:nvPr>
            <p:ph type="ctrTitle"/>
          </p:nvPr>
        </p:nvSpPr>
        <p:spPr>
          <a:xfrm>
            <a:off x="683568" y="0"/>
            <a:ext cx="7772400" cy="2924943"/>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fr-CA" dirty="0"/>
              <a:t>UCW – M&amp;S</a:t>
            </a:r>
            <a:endParaRPr dirty="0"/>
          </a:p>
        </p:txBody>
      </p:sp>
      <p:pic>
        <p:nvPicPr>
          <p:cNvPr id="2" name="Picture 1">
            <a:extLst>
              <a:ext uri="{FF2B5EF4-FFF2-40B4-BE49-F238E27FC236}">
                <a16:creationId xmlns:a16="http://schemas.microsoft.com/office/drawing/2014/main" xmlns="" id="{5D4E0D9B-46ED-4D46-B1DC-9F8E3508949A}"/>
              </a:ext>
            </a:extLst>
          </p:cNvPr>
          <p:cNvPicPr>
            <a:picLocks noChangeAspect="1"/>
          </p:cNvPicPr>
          <p:nvPr/>
        </p:nvPicPr>
        <p:blipFill>
          <a:blip r:embed="rId3" cstate="print"/>
          <a:stretch>
            <a:fillRect/>
          </a:stretch>
        </p:blipFill>
        <p:spPr>
          <a:xfrm>
            <a:off x="5500090" y="2385244"/>
            <a:ext cx="2324100" cy="3095625"/>
          </a:xfrm>
          <a:prstGeom prst="rect">
            <a:avLst/>
          </a:prstGeom>
        </p:spPr>
      </p:pic>
      <p:sp>
        <p:nvSpPr>
          <p:cNvPr id="183" name="Google Shape;183;p15"/>
          <p:cNvSpPr txBox="1">
            <a:spLocks noGrp="1"/>
          </p:cNvSpPr>
          <p:nvPr>
            <p:ph type="subTitle" idx="1"/>
          </p:nvPr>
        </p:nvSpPr>
        <p:spPr>
          <a:xfrm>
            <a:off x="1246570" y="2475087"/>
            <a:ext cx="6400800" cy="311581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endParaRPr dirty="0"/>
          </a:p>
        </p:txBody>
      </p:sp>
      <p:pic>
        <p:nvPicPr>
          <p:cNvPr id="184" name="Google Shape;184;p15" descr="Logo: United Church Women (UCW)"/>
          <p:cNvPicPr preferRelativeResize="0"/>
          <p:nvPr/>
        </p:nvPicPr>
        <p:blipFill rotWithShape="1">
          <a:blip r:embed="rId4" cstate="print">
            <a:alphaModFix/>
          </a:blip>
          <a:srcRect/>
          <a:stretch/>
        </p:blipFill>
        <p:spPr>
          <a:xfrm>
            <a:off x="1095874" y="2696135"/>
            <a:ext cx="3912096" cy="2667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M&amp;S</a:t>
            </a:r>
            <a:endParaRPr lang="en-CA" dirty="0"/>
          </a:p>
        </p:txBody>
      </p:sp>
      <p:sp>
        <p:nvSpPr>
          <p:cNvPr id="3" name="Content Placeholder 2"/>
          <p:cNvSpPr>
            <a:spLocks noGrp="1"/>
          </p:cNvSpPr>
          <p:nvPr>
            <p:ph idx="1"/>
          </p:nvPr>
        </p:nvSpPr>
        <p:spPr/>
        <p:txBody>
          <a:bodyPr/>
          <a:lstStyle/>
          <a:p>
            <a:r>
              <a:rPr lang="en-CA" dirty="0" smtClean="0"/>
              <a:t>The UCW has worked and supported the Mission &amp; Service of the United Church for as long as it has existed and continue to do so</a:t>
            </a:r>
          </a:p>
          <a:p>
            <a:endParaRPr lang="en-CA" dirty="0" smtClean="0"/>
          </a:p>
          <a:p>
            <a:r>
              <a:rPr lang="en-CA" dirty="0" smtClean="0"/>
              <a:t>The latest figures I </a:t>
            </a:r>
            <a:r>
              <a:rPr lang="en-CA" smtClean="0"/>
              <a:t>have received are </a:t>
            </a:r>
            <a:r>
              <a:rPr lang="en-CA" dirty="0" smtClean="0"/>
              <a:t>for 2020 and the UCW in this region donated 6400$ to M&amp;S</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dirty="0" smtClean="0"/>
              <a:t>As a UCW we hope to provide ideas this year of Bold Discipleship and are planning to put together an event later this year, hopefully in person and using Zoom so that we can reach as many people as possible, so if you know of a building where we can meet that has internet access and might be available I would appreciate hearing from you.</a:t>
            </a:r>
          </a:p>
          <a:p>
            <a:r>
              <a:rPr lang="en-CA" dirty="0" smtClean="0"/>
              <a:t>My email is </a:t>
            </a:r>
            <a:r>
              <a:rPr lang="en-CA" b="1" dirty="0" smtClean="0"/>
              <a:t>valerienicksonucw1@gmail.com</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Celebrations</a:t>
            </a:r>
            <a:endParaRPr lang="en-CA" dirty="0"/>
          </a:p>
        </p:txBody>
      </p:sp>
      <p:sp>
        <p:nvSpPr>
          <p:cNvPr id="3" name="Content Placeholder 2"/>
          <p:cNvSpPr>
            <a:spLocks noGrp="1"/>
          </p:cNvSpPr>
          <p:nvPr>
            <p:ph idx="1"/>
          </p:nvPr>
        </p:nvSpPr>
        <p:spPr/>
        <p:txBody>
          <a:bodyPr>
            <a:normAutofit/>
          </a:bodyPr>
          <a:lstStyle/>
          <a:p>
            <a:pPr lvl="0"/>
            <a:r>
              <a:rPr lang="en-CA" dirty="0" smtClean="0"/>
              <a:t>The 25th Anniversary “Called to Respond” was held in 1987 at the University of Waterloo</a:t>
            </a:r>
          </a:p>
          <a:p>
            <a:r>
              <a:rPr lang="en-CA" sz="2400" u="sng" dirty="0" smtClean="0">
                <a:hlinkClick r:id="rId2"/>
              </a:rPr>
              <a:t>https://www.youtube.com/watch?v=v_Fht6V_BvE</a:t>
            </a:r>
            <a:endParaRPr lang="en-CA" sz="2400" dirty="0" smtClean="0"/>
          </a:p>
          <a:p>
            <a:pPr lvl="0"/>
            <a:endParaRPr lang="en-CA" dirty="0" smtClean="0"/>
          </a:p>
          <a:p>
            <a:r>
              <a:rPr lang="en-CA" dirty="0" smtClean="0"/>
              <a:t>The 35</a:t>
            </a:r>
            <a:r>
              <a:rPr lang="en-CA" baseline="30000" dirty="0" smtClean="0"/>
              <a:t>th</a:t>
            </a:r>
            <a:r>
              <a:rPr lang="en-CA" dirty="0" smtClean="0"/>
              <a:t> Anniversary “Rejoice and Risk” was held in 1997 at McMaster University, Hamilton, Ontario</a:t>
            </a:r>
          </a:p>
          <a:p>
            <a:r>
              <a:rPr lang="en-CA" dirty="0" smtClean="0"/>
              <a:t>(there was no YouTube for this year)</a:t>
            </a:r>
          </a:p>
          <a:p>
            <a:pPr lvl="0"/>
            <a:endParaRPr lang="en-CA" dirty="0" smtClean="0"/>
          </a:p>
          <a:p>
            <a:endParaRPr lang="en-CA" dirty="0" smtClean="0"/>
          </a:p>
          <a:p>
            <a:endParaRPr lang="en-CA" dirty="0"/>
          </a:p>
        </p:txBody>
      </p:sp>
      <p:pic>
        <p:nvPicPr>
          <p:cNvPr id="4" name="Picture 3" descr="C:\Users\Valerie\AppData\Local\Microsoft\Windows\Temporary Internet Files\Content.IE5\N7M9R4DN\balloons[1].jpg"/>
          <p:cNvPicPr/>
          <p:nvPr/>
        </p:nvPicPr>
        <p:blipFill>
          <a:blip r:embed="rId3" cstate="email"/>
          <a:srcRect/>
          <a:stretch>
            <a:fillRect/>
          </a:stretch>
        </p:blipFill>
        <p:spPr bwMode="auto">
          <a:xfrm>
            <a:off x="1187624" y="0"/>
            <a:ext cx="1121746" cy="147673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CA" dirty="0" smtClean="0"/>
              <a:t>Celebrations</a:t>
            </a:r>
            <a:endParaRPr lang="en-CA" dirty="0"/>
          </a:p>
        </p:txBody>
      </p:sp>
      <p:sp>
        <p:nvSpPr>
          <p:cNvPr id="3" name="Content Placeholder 2"/>
          <p:cNvSpPr>
            <a:spLocks noGrp="1"/>
          </p:cNvSpPr>
          <p:nvPr>
            <p:ph idx="1"/>
          </p:nvPr>
        </p:nvSpPr>
        <p:spPr/>
        <p:txBody>
          <a:bodyPr/>
          <a:lstStyle/>
          <a:p>
            <a:r>
              <a:rPr lang="en-CA" dirty="0" smtClean="0"/>
              <a:t>The 40</a:t>
            </a:r>
            <a:r>
              <a:rPr lang="en-CA" baseline="30000" dirty="0" smtClean="0"/>
              <a:t>th </a:t>
            </a:r>
            <a:r>
              <a:rPr lang="en-CA" dirty="0" smtClean="0"/>
              <a:t>Anniversary “Side by Side” was held in 2002 in Winnipeg, Manitoba</a:t>
            </a:r>
          </a:p>
          <a:p>
            <a:pPr marL="342900" lvl="2" indent="-342900"/>
            <a:r>
              <a:rPr lang="en-CA" u="sng" dirty="0" smtClean="0">
                <a:hlinkClick r:id="rId2"/>
              </a:rPr>
              <a:t>https://www.youtube.com/watch?v=mvY8SacrTHs</a:t>
            </a:r>
            <a:endParaRPr lang="en-CA" u="sng" dirty="0" smtClean="0"/>
          </a:p>
          <a:p>
            <a:pPr marL="342900" lvl="2" indent="-342900"/>
            <a:endParaRPr lang="en-CA" u="sng" dirty="0" smtClean="0"/>
          </a:p>
          <a:p>
            <a:pPr marL="342900" lvl="2" indent="-342900"/>
            <a:r>
              <a:rPr lang="en-CA" sz="3200" dirty="0" smtClean="0"/>
              <a:t>The 45</a:t>
            </a:r>
            <a:r>
              <a:rPr lang="en-CA" sz="3200" baseline="30000" dirty="0" smtClean="0"/>
              <a:t>th</a:t>
            </a:r>
            <a:r>
              <a:rPr lang="en-CA" sz="3200" dirty="0" smtClean="0"/>
              <a:t> Anniversary “We Are One” was held in 2007 in Corner Brook, Newfoundland and Labrador </a:t>
            </a:r>
          </a:p>
          <a:p>
            <a:pPr marL="342900" lvl="2" indent="-342900"/>
            <a:r>
              <a:rPr lang="en-CA" u="sng" dirty="0" smtClean="0">
                <a:hlinkClick r:id="rId3"/>
              </a:rPr>
              <a:t>https://www.youtube.com/watch?v=kF5Ongpe2fI</a:t>
            </a:r>
            <a:endParaRPr lang="en-CA" dirty="0" smtClean="0"/>
          </a:p>
          <a:p>
            <a:pPr marL="342900" lvl="2" indent="-342900"/>
            <a:endParaRPr lang="en-CA" dirty="0" smtClean="0"/>
          </a:p>
          <a:p>
            <a:pPr marL="342900" lvl="2" indent="-342900"/>
            <a:endParaRPr lang="en-CA" dirty="0" smtClean="0"/>
          </a:p>
          <a:p>
            <a:endParaRPr lang="en-CA" dirty="0"/>
          </a:p>
        </p:txBody>
      </p:sp>
      <p:pic>
        <p:nvPicPr>
          <p:cNvPr id="4" name="Picture 3" descr="C:\Users\Valerie\AppData\Local\Microsoft\Windows\Temporary Internet Files\Content.IE5\N7M9R4DN\balloons[1].jpg"/>
          <p:cNvPicPr/>
          <p:nvPr/>
        </p:nvPicPr>
        <p:blipFill>
          <a:blip r:embed="rId4" cstate="email"/>
          <a:srcRect/>
          <a:stretch>
            <a:fillRect/>
          </a:stretch>
        </p:blipFill>
        <p:spPr bwMode="auto">
          <a:xfrm>
            <a:off x="1187624" y="260648"/>
            <a:ext cx="1121746" cy="12160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628800"/>
          </a:xfrm>
        </p:spPr>
        <p:txBody>
          <a:bodyPr>
            <a:normAutofit/>
          </a:bodyPr>
          <a:lstStyle/>
          <a:p>
            <a:r>
              <a:rPr lang="en-CA" dirty="0" smtClean="0"/>
              <a:t>Celebrations</a:t>
            </a:r>
            <a:endParaRPr lang="en-CA" dirty="0"/>
          </a:p>
        </p:txBody>
      </p:sp>
      <p:sp>
        <p:nvSpPr>
          <p:cNvPr id="3" name="Content Placeholder 2"/>
          <p:cNvSpPr>
            <a:spLocks noGrp="1"/>
          </p:cNvSpPr>
          <p:nvPr>
            <p:ph idx="1"/>
          </p:nvPr>
        </p:nvSpPr>
        <p:spPr/>
        <p:txBody>
          <a:bodyPr/>
          <a:lstStyle/>
          <a:p>
            <a:endParaRPr lang="en-CA" dirty="0" smtClean="0"/>
          </a:p>
          <a:p>
            <a:pPr lvl="0"/>
            <a:r>
              <a:rPr lang="en-CA" dirty="0" smtClean="0"/>
              <a:t>The 50</a:t>
            </a:r>
            <a:r>
              <a:rPr lang="en-CA" baseline="30000" dirty="0" smtClean="0"/>
              <a:t>th</a:t>
            </a:r>
            <a:r>
              <a:rPr lang="en-CA" dirty="0" smtClean="0"/>
              <a:t> Anniversary “Our Tapestry of Love” was held in 2012 in </a:t>
            </a:r>
            <a:r>
              <a:rPr lang="en-CA" dirty="0" err="1" smtClean="0"/>
              <a:t>Ancaster</a:t>
            </a:r>
            <a:r>
              <a:rPr lang="en-CA" dirty="0" smtClean="0"/>
              <a:t>, Ontario</a:t>
            </a:r>
          </a:p>
          <a:p>
            <a:r>
              <a:rPr lang="en-CA" sz="2400" u="sng" dirty="0" smtClean="0">
                <a:hlinkClick r:id="rId2"/>
              </a:rPr>
              <a:t>https://www.youtube.com/watch?v=Nwy0Nh8IivE</a:t>
            </a:r>
            <a:endParaRPr lang="en-CA" sz="2400" u="sng" dirty="0" smtClean="0"/>
          </a:p>
          <a:p>
            <a:endParaRPr lang="en-CA" sz="2400" u="sng" dirty="0" smtClean="0"/>
          </a:p>
          <a:p>
            <a:r>
              <a:rPr lang="en-CA" sz="2400" dirty="0" smtClean="0"/>
              <a:t>The 55</a:t>
            </a:r>
            <a:r>
              <a:rPr lang="en-CA" sz="2400" baseline="30000" dirty="0" smtClean="0"/>
              <a:t>th</a:t>
            </a:r>
            <a:r>
              <a:rPr lang="en-CA" sz="2400" dirty="0" smtClean="0"/>
              <a:t> Anniversary “Celebrating Spirit” was held in 2017 in Vancouver, British Columbia </a:t>
            </a:r>
          </a:p>
          <a:p>
            <a:r>
              <a:rPr lang="en-CA" sz="2400" u="sng" dirty="0" smtClean="0">
                <a:hlinkClick r:id="rId3"/>
              </a:rPr>
              <a:t>http://bit.ly/2jtfo80</a:t>
            </a:r>
            <a:endParaRPr lang="en-CA" sz="2400" dirty="0" smtClean="0"/>
          </a:p>
          <a:p>
            <a:endParaRPr lang="en-CA" sz="2400" u="sng" dirty="0" smtClean="0"/>
          </a:p>
          <a:p>
            <a:endParaRPr lang="en-CA" sz="2400" u="sng" dirty="0" smtClean="0"/>
          </a:p>
          <a:p>
            <a:endParaRPr lang="en-CA" sz="2400" dirty="0" smtClean="0"/>
          </a:p>
          <a:p>
            <a:pPr lvl="0"/>
            <a:endParaRPr lang="en-CA" dirty="0" smtClean="0"/>
          </a:p>
          <a:p>
            <a:endParaRPr lang="en-CA" dirty="0"/>
          </a:p>
        </p:txBody>
      </p:sp>
      <p:pic>
        <p:nvPicPr>
          <p:cNvPr id="5" name="Picture 4" descr="C:\Users\Valerie\AppData\Local\Microsoft\Windows\Temporary Internet Files\Content.IE5\N7M9R4DN\balloons[1].jpg"/>
          <p:cNvPicPr/>
          <p:nvPr/>
        </p:nvPicPr>
        <p:blipFill>
          <a:blip r:embed="rId4" cstate="email"/>
          <a:srcRect/>
          <a:stretch>
            <a:fillRect/>
          </a:stretch>
        </p:blipFill>
        <p:spPr bwMode="auto">
          <a:xfrm>
            <a:off x="1187624" y="0"/>
            <a:ext cx="1296144" cy="148478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Celebrations</a:t>
            </a:r>
            <a:endParaRPr lang="en-CA" dirty="0"/>
          </a:p>
        </p:txBody>
      </p:sp>
      <p:sp>
        <p:nvSpPr>
          <p:cNvPr id="3" name="Content Placeholder 2"/>
          <p:cNvSpPr>
            <a:spLocks noGrp="1"/>
          </p:cNvSpPr>
          <p:nvPr>
            <p:ph idx="1"/>
          </p:nvPr>
        </p:nvSpPr>
        <p:spPr/>
        <p:txBody>
          <a:bodyPr/>
          <a:lstStyle/>
          <a:p>
            <a:pPr>
              <a:buNone/>
            </a:pPr>
            <a:endParaRPr lang="en-CA" dirty="0" smtClean="0"/>
          </a:p>
          <a:p>
            <a:pPr lvl="0"/>
            <a:r>
              <a:rPr lang="en-CA" dirty="0" smtClean="0"/>
              <a:t>The 60</a:t>
            </a:r>
            <a:r>
              <a:rPr lang="en-CA" baseline="30000" dirty="0" smtClean="0"/>
              <a:t>th</a:t>
            </a:r>
            <a:r>
              <a:rPr lang="en-CA" dirty="0" smtClean="0"/>
              <a:t> Anniversary “Continuing in Hope” is planned for 2022 in Sydney Nova Scotia</a:t>
            </a:r>
          </a:p>
          <a:p>
            <a:pPr lvl="0"/>
            <a:endParaRPr lang="en-CA" dirty="0" smtClean="0"/>
          </a:p>
          <a:p>
            <a:pPr lvl="0"/>
            <a:r>
              <a:rPr lang="en-CA" dirty="0" smtClean="0"/>
              <a:t>There are currently 250 women registered to attend 5 of those are from our Region</a:t>
            </a:r>
          </a:p>
          <a:p>
            <a:endParaRPr lang="en-CA" dirty="0"/>
          </a:p>
        </p:txBody>
      </p:sp>
      <p:pic>
        <p:nvPicPr>
          <p:cNvPr id="4" name="Picture 3" descr="C:\Users\Valerie\AppData\Local\Microsoft\Windows\Temporary Internet Files\Content.IE5\N7M9R4DN\balloons[1].jpg"/>
          <p:cNvPicPr/>
          <p:nvPr/>
        </p:nvPicPr>
        <p:blipFill>
          <a:blip r:embed="rId2" cstate="email"/>
          <a:srcRect/>
          <a:stretch>
            <a:fillRect/>
          </a:stretch>
        </p:blipFill>
        <p:spPr bwMode="auto">
          <a:xfrm>
            <a:off x="1187624" y="0"/>
            <a:ext cx="1296144" cy="148478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UCW Projects</a:t>
            </a:r>
            <a:endParaRPr lang="en-CA" dirty="0"/>
          </a:p>
        </p:txBody>
      </p:sp>
      <p:sp>
        <p:nvSpPr>
          <p:cNvPr id="3" name="Content Placeholder 2"/>
          <p:cNvSpPr>
            <a:spLocks noGrp="1"/>
          </p:cNvSpPr>
          <p:nvPr>
            <p:ph idx="1"/>
          </p:nvPr>
        </p:nvSpPr>
        <p:spPr/>
        <p:txBody>
          <a:bodyPr/>
          <a:lstStyle/>
          <a:p>
            <a:endParaRPr lang="en-CA" dirty="0"/>
          </a:p>
        </p:txBody>
      </p:sp>
      <p:pic>
        <p:nvPicPr>
          <p:cNvPr id="4" name="Picture 4" descr="C:\Users\Valerie\Dropbox\My PC (Valerie-PC)\Downloads\IMG_0674.JPG"/>
          <p:cNvPicPr>
            <a:picLocks noChangeAspect="1" noChangeArrowheads="1"/>
          </p:cNvPicPr>
          <p:nvPr/>
        </p:nvPicPr>
        <p:blipFill>
          <a:blip r:embed="rId2" cstate="print"/>
          <a:srcRect/>
          <a:stretch>
            <a:fillRect/>
          </a:stretch>
        </p:blipFill>
        <p:spPr bwMode="auto">
          <a:xfrm>
            <a:off x="755576" y="1484784"/>
            <a:ext cx="6858000" cy="43651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CA" dirty="0" smtClean="0"/>
              <a:t>UCW Projects</a:t>
            </a:r>
            <a:endParaRPr lang="en-CA" dirty="0"/>
          </a:p>
        </p:txBody>
      </p:sp>
      <p:sp>
        <p:nvSpPr>
          <p:cNvPr id="3" name="Content Placeholder 2"/>
          <p:cNvSpPr>
            <a:spLocks noGrp="1"/>
          </p:cNvSpPr>
          <p:nvPr>
            <p:ph idx="1"/>
          </p:nvPr>
        </p:nvSpPr>
        <p:spPr>
          <a:xfrm>
            <a:off x="457200" y="1124744"/>
            <a:ext cx="8229600" cy="5001419"/>
          </a:xfrm>
        </p:spPr>
        <p:txBody>
          <a:bodyPr/>
          <a:lstStyle/>
          <a:p>
            <a:endParaRPr lang="en-CA" dirty="0" smtClean="0"/>
          </a:p>
          <a:p>
            <a:r>
              <a:rPr lang="en-CA" dirty="0" smtClean="0"/>
              <a:t>Women and Girls Education – Zambia</a:t>
            </a:r>
          </a:p>
          <a:p>
            <a:r>
              <a:rPr lang="en-CA" dirty="0" smtClean="0"/>
              <a:t>This project started at the 50</a:t>
            </a:r>
            <a:r>
              <a:rPr lang="en-CA" baseline="30000" dirty="0" smtClean="0"/>
              <a:t>th</a:t>
            </a:r>
            <a:r>
              <a:rPr lang="en-CA" dirty="0" smtClean="0"/>
              <a:t> Anniversary and continued until the 55</a:t>
            </a:r>
            <a:r>
              <a:rPr lang="en-CA" baseline="30000" dirty="0" smtClean="0"/>
              <a:t>th</a:t>
            </a:r>
            <a:r>
              <a:rPr lang="en-CA" dirty="0" smtClean="0"/>
              <a:t> Anniversary</a:t>
            </a:r>
          </a:p>
          <a:p>
            <a:r>
              <a:rPr lang="en-CA" dirty="0" smtClean="0"/>
              <a:t>An amount of over 268K $ was raised for this project</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UCW Projects</a:t>
            </a:r>
            <a:endParaRPr lang="en-CA" dirty="0"/>
          </a:p>
        </p:txBody>
      </p:sp>
      <p:sp>
        <p:nvSpPr>
          <p:cNvPr id="3" name="Content Placeholder 2"/>
          <p:cNvSpPr>
            <a:spLocks noGrp="1"/>
          </p:cNvSpPr>
          <p:nvPr>
            <p:ph idx="1"/>
          </p:nvPr>
        </p:nvSpPr>
        <p:spPr/>
        <p:txBody>
          <a:bodyPr/>
          <a:lstStyle/>
          <a:p>
            <a:r>
              <a:rPr lang="en-CA" dirty="0" smtClean="0"/>
              <a:t>Women for Change Zambia</a:t>
            </a:r>
            <a:endParaRPr lang="en-CA" dirty="0"/>
          </a:p>
        </p:txBody>
      </p:sp>
      <p:pic>
        <p:nvPicPr>
          <p:cNvPr id="1026" name="Picture 2" descr="C:\Users\Valerie\Dropbox\My PC (Valerie-PC)\Downloads\wfc_-_women_and_girls_education.jpg"/>
          <p:cNvPicPr>
            <a:picLocks noChangeAspect="1" noChangeArrowheads="1"/>
          </p:cNvPicPr>
          <p:nvPr/>
        </p:nvPicPr>
        <p:blipFill>
          <a:blip r:embed="rId2" cstate="print"/>
          <a:srcRect/>
          <a:stretch>
            <a:fillRect/>
          </a:stretch>
        </p:blipFill>
        <p:spPr bwMode="auto">
          <a:xfrm>
            <a:off x="1914525" y="2636912"/>
            <a:ext cx="5314950" cy="307808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383</Words>
  <Application>Microsoft Office PowerPoint</Application>
  <PresentationFormat>On-screen Show (4:3)</PresentationFormat>
  <Paragraphs>48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Celebrations</vt:lpstr>
      <vt:lpstr>Celebrations</vt:lpstr>
      <vt:lpstr>Celebrations</vt:lpstr>
      <vt:lpstr>Celebrations</vt:lpstr>
      <vt:lpstr>UCW Projects</vt:lpstr>
      <vt:lpstr>UCW Projects</vt:lpstr>
      <vt:lpstr>UCW Projects</vt:lpstr>
      <vt:lpstr>UCW Projects</vt:lpstr>
      <vt:lpstr>UCW – M&amp;S</vt:lpstr>
      <vt:lpstr>M&amp;S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dc:creator>
  <cp:lastModifiedBy>Valerie</cp:lastModifiedBy>
  <cp:revision>32</cp:revision>
  <dcterms:created xsi:type="dcterms:W3CDTF">2022-02-28T22:15:58Z</dcterms:created>
  <dcterms:modified xsi:type="dcterms:W3CDTF">2022-03-17T13:53:41Z</dcterms:modified>
</cp:coreProperties>
</file>