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14"/>
  </p:notesMasterIdLst>
  <p:sldIdLst>
    <p:sldId id="259" r:id="rId5"/>
    <p:sldId id="260" r:id="rId6"/>
    <p:sldId id="261" r:id="rId7"/>
    <p:sldId id="258" r:id="rId8"/>
    <p:sldId id="268" r:id="rId9"/>
    <p:sldId id="264" r:id="rId10"/>
    <p:sldId id="265" r:id="rId11"/>
    <p:sldId id="257"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02" autoAdjust="0"/>
  </p:normalViewPr>
  <p:slideViewPr>
    <p:cSldViewPr snapToGrid="0">
      <p:cViewPr varScale="1">
        <p:scale>
          <a:sx n="67" d="100"/>
          <a:sy n="67" d="100"/>
        </p:scale>
        <p:origin x="644" y="44"/>
      </p:cViewPr>
      <p:guideLst/>
    </p:cSldViewPr>
  </p:slideViewPr>
  <p:outlineViewPr>
    <p:cViewPr>
      <p:scale>
        <a:sx n="33" d="100"/>
        <a:sy n="33" d="100"/>
      </p:scale>
      <p:origin x="0" y="-588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61595-59EE-46FE-9AD4-893BD3CF30D8}" type="datetimeFigureOut">
              <a:rPr lang="en-US" smtClean="0"/>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6E22B-85CA-45C7-86A8-A17C38B96A98}" type="slidenum">
              <a:rPr lang="en-US" smtClean="0"/>
              <a:t>‹#›</a:t>
            </a:fld>
            <a:endParaRPr lang="en-US" dirty="0"/>
          </a:p>
        </p:txBody>
      </p:sp>
    </p:spTree>
    <p:extLst>
      <p:ext uri="{BB962C8B-B14F-4D97-AF65-F5344CB8AC3E}">
        <p14:creationId xmlns:p14="http://schemas.microsoft.com/office/powerpoint/2010/main" val="339300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CF70A2-C0AD-4D28-B3EB-C43D221AD38B}"/>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F3EE984A-7865-4092-9DD1-FA065CFE1A91}"/>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3B8F172B-7E78-455D-98E3-82DF61843F08}"/>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F50D9895-086D-4E52-B2BB-4B8D7993E50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E441336E-0F59-4E8E-A2B5-D62EDA71808F}"/>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Title 1">
            <a:extLst>
              <a:ext uri="{FF2B5EF4-FFF2-40B4-BE49-F238E27FC236}">
                <a16:creationId xmlns:a16="http://schemas.microsoft.com/office/drawing/2014/main" id="{27B873BD-A26D-4CB5-BED3-D95C908B8B24}"/>
              </a:ext>
            </a:extLst>
          </p:cNvPr>
          <p:cNvSpPr>
            <a:spLocks noGrp="1"/>
          </p:cNvSpPr>
          <p:nvPr>
            <p:ph type="ctrTitle"/>
          </p:nvPr>
        </p:nvSpPr>
        <p:spPr>
          <a:xfrm>
            <a:off x="5943600" y="1066800"/>
            <a:ext cx="5257800" cy="2833528"/>
          </a:xfrm>
        </p:spPr>
        <p:txBody>
          <a:bodyPr anchor="b">
            <a:normAutofit/>
          </a:bodyPr>
          <a:lstStyle/>
          <a:p>
            <a:pPr algn="l">
              <a:lnSpc>
                <a:spcPct val="100000"/>
              </a:lnSpc>
            </a:pPr>
            <a:r>
              <a:rPr lang="en-US" sz="4400" spc="120">
                <a:cs typeface="Posterama" panose="020B0504020200020000" pitchFamily="34" charset="0"/>
              </a:rPr>
              <a:t>Click to edit Master title style</a:t>
            </a:r>
            <a:endParaRPr lang="en-US" sz="4400" spc="120" dirty="0">
              <a:cs typeface="Posterama" panose="020B0504020200020000" pitchFamily="34" charset="0"/>
            </a:endParaRPr>
          </a:p>
        </p:txBody>
      </p:sp>
      <p:sp>
        <p:nvSpPr>
          <p:cNvPr id="12" name="Subtitle 2">
            <a:extLst>
              <a:ext uri="{FF2B5EF4-FFF2-40B4-BE49-F238E27FC236}">
                <a16:creationId xmlns:a16="http://schemas.microsoft.com/office/drawing/2014/main" id="{EF5E2EC6-688E-4202-BA23-F29BE1145659}"/>
              </a:ext>
            </a:extLst>
          </p:cNvPr>
          <p:cNvSpPr>
            <a:spLocks noGrp="1"/>
          </p:cNvSpPr>
          <p:nvPr>
            <p:ph type="subTitle" idx="1"/>
          </p:nvPr>
        </p:nvSpPr>
        <p:spPr>
          <a:xfrm>
            <a:off x="5943599" y="4074784"/>
            <a:ext cx="5257799" cy="1640216"/>
          </a:xfrm>
        </p:spPr>
        <p:txBody>
          <a:bodyPr anchor="t"/>
          <a:lstStyle>
            <a:lvl1pPr marL="0" indent="0">
              <a:buNone/>
              <a:defRPr/>
            </a:lvl1pP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D8709CFE-7328-4CEC-A7C8-D6C8B18D6CD9}"/>
              </a:ext>
            </a:extLst>
          </p:cNvPr>
          <p:cNvSpPr>
            <a:spLocks noGrp="1"/>
          </p:cNvSpPr>
          <p:nvPr>
            <p:ph type="pic" sz="quarter" idx="13"/>
          </p:nvPr>
        </p:nvSpPr>
        <p:spPr>
          <a:xfrm>
            <a:off x="713232" y="740664"/>
            <a:ext cx="4745736" cy="539496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0004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F5322-A9D1-4D98-A1BC-9178604ABFF7}"/>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Title 1">
            <a:extLst>
              <a:ext uri="{FF2B5EF4-FFF2-40B4-BE49-F238E27FC236}">
                <a16:creationId xmlns:a16="http://schemas.microsoft.com/office/drawing/2014/main" id="{E70C34FA-2551-4FBC-8628-350654823484}"/>
              </a:ext>
            </a:extLst>
          </p:cNvPr>
          <p:cNvSpPr>
            <a:spLocks noGrp="1"/>
          </p:cNvSpPr>
          <p:nvPr>
            <p:ph type="ctrTitle"/>
          </p:nvPr>
        </p:nvSpPr>
        <p:spPr>
          <a:xfrm>
            <a:off x="996275" y="394623"/>
            <a:ext cx="5996619" cy="2131033"/>
          </a:xfrm>
        </p:spPr>
        <p:txBody>
          <a:bodyPr anchor="ctr">
            <a:normAutofit/>
          </a:bodyPr>
          <a:lstStyle/>
          <a:p>
            <a:pPr algn="l"/>
            <a:r>
              <a:rPr lang="en-US" sz="4400">
                <a:cs typeface="Posterama" panose="020B0504020200020000" pitchFamily="34" charset="0"/>
              </a:rPr>
              <a:t>Click to edit Master title style</a:t>
            </a:r>
            <a:endParaRPr lang="en-US" sz="4400" dirty="0">
              <a:cs typeface="Posterama" panose="020B0504020200020000" pitchFamily="34" charset="0"/>
            </a:endParaRPr>
          </a:p>
        </p:txBody>
      </p:sp>
      <p:grpSp>
        <p:nvGrpSpPr>
          <p:cNvPr id="8" name="Group 7">
            <a:extLst>
              <a:ext uri="{FF2B5EF4-FFF2-40B4-BE49-F238E27FC236}">
                <a16:creationId xmlns:a16="http://schemas.microsoft.com/office/drawing/2014/main" id="{C158CD79-85EA-4D75-A743-D3DB777D14A9}"/>
              </a:ext>
              <a:ext uri="{C183D7F6-B498-43B3-948B-1728B52AA6E4}">
                <adec:decorative xmlns:adec="http://schemas.microsoft.com/office/drawing/2017/decorative" val="1"/>
              </a:ext>
            </a:extLst>
          </p:cNvPr>
          <p:cNvGrpSpPr/>
          <p:nvPr userDrawn="1"/>
        </p:nvGrpSpPr>
        <p:grpSpPr>
          <a:xfrm flipV="1">
            <a:off x="8194385" y="20961"/>
            <a:ext cx="3997615" cy="6816079"/>
            <a:chOff x="8059620" y="41922"/>
            <a:chExt cx="3997615" cy="6816077"/>
          </a:xfrm>
        </p:grpSpPr>
        <p:pic>
          <p:nvPicPr>
            <p:cNvPr id="9" name="Picture 8" descr="A picture containing sitting, dark, front, cat&#10;&#10;Description automatically generated">
              <a:extLst>
                <a:ext uri="{FF2B5EF4-FFF2-40B4-BE49-F238E27FC236}">
                  <a16:creationId xmlns:a16="http://schemas.microsoft.com/office/drawing/2014/main" id="{50D423CE-750A-48C7-B236-F510652FEDC8}"/>
                </a:ext>
              </a:extLst>
            </p:cNvPr>
            <p:cNvPicPr>
              <a:picLocks noChangeAspect="1"/>
            </p:cNvPicPr>
            <p:nvPr/>
          </p:nvPicPr>
          <p:blipFill rotWithShape="1">
            <a:blip r:embed="rId2" cstate="screen">
              <a:duotone>
                <a:schemeClr val="accent6">
                  <a:shade val="45000"/>
                  <a:satMod val="135000"/>
                </a:schemeClr>
                <a:prstClr val="white"/>
              </a:duotone>
              <a:alphaModFix amt="7000"/>
              <a:extLst>
                <a:ext uri="{28A0092B-C50C-407E-A947-70E740481C1C}">
                  <a14:useLocalDpi xmlns:a14="http://schemas.microsoft.com/office/drawing/2010/main" val="0"/>
                </a:ext>
              </a:extLst>
            </a:blip>
            <a:srcRect/>
            <a:stretch/>
          </p:blipFill>
          <p:spPr>
            <a:xfrm flipH="1">
              <a:off x="8059620" y="1345934"/>
              <a:ext cx="3997615" cy="5512065"/>
            </a:xfrm>
            <a:prstGeom prst="rect">
              <a:avLst/>
            </a:prstGeom>
          </p:spPr>
        </p:pic>
        <p:pic>
          <p:nvPicPr>
            <p:cNvPr id="10" name="Picture 9" descr="A picture containing sitting, dark, front, cat&#10;&#10;Description automatically generated">
              <a:extLst>
                <a:ext uri="{FF2B5EF4-FFF2-40B4-BE49-F238E27FC236}">
                  <a16:creationId xmlns:a16="http://schemas.microsoft.com/office/drawing/2014/main" id="{F198B21E-DBB4-4FAF-85E2-0929E6BFC041}"/>
                </a:ext>
              </a:extLst>
            </p:cNvPr>
            <p:cNvPicPr>
              <a:picLocks noChangeAspect="1"/>
            </p:cNvPicPr>
            <p:nvPr/>
          </p:nvPicPr>
          <p:blipFill rotWithShape="1">
            <a:blip r:embed="rId3" cstate="screen">
              <a:duotone>
                <a:schemeClr val="accent6">
                  <a:shade val="45000"/>
                  <a:satMod val="135000"/>
                </a:schemeClr>
                <a:prstClr val="white"/>
              </a:duotone>
              <a:alphaModFix amt="15000"/>
              <a:extLst>
                <a:ext uri="{28A0092B-C50C-407E-A947-70E740481C1C}">
                  <a14:useLocalDpi xmlns:a14="http://schemas.microsoft.com/office/drawing/2010/main" val="0"/>
                </a:ext>
              </a:extLst>
            </a:blip>
            <a:srcRect/>
            <a:stretch/>
          </p:blipFill>
          <p:spPr>
            <a:xfrm>
              <a:off x="8915400" y="41922"/>
              <a:ext cx="3141835" cy="6816077"/>
            </a:xfrm>
            <a:prstGeom prst="rect">
              <a:avLst/>
            </a:prstGeom>
          </p:spPr>
        </p:pic>
      </p:grpSp>
      <p:sp>
        <p:nvSpPr>
          <p:cNvPr id="11" name="Subtitle 2">
            <a:extLst>
              <a:ext uri="{FF2B5EF4-FFF2-40B4-BE49-F238E27FC236}">
                <a16:creationId xmlns:a16="http://schemas.microsoft.com/office/drawing/2014/main" id="{AD9BB445-59C3-4B51-9237-1F7AC9B09F56}"/>
              </a:ext>
            </a:extLst>
          </p:cNvPr>
          <p:cNvSpPr>
            <a:spLocks noGrp="1"/>
          </p:cNvSpPr>
          <p:nvPr>
            <p:ph type="subTitle" idx="1"/>
          </p:nvPr>
        </p:nvSpPr>
        <p:spPr>
          <a:xfrm>
            <a:off x="7185429" y="381000"/>
            <a:ext cx="3997745" cy="2133600"/>
          </a:xfrm>
        </p:spPr>
        <p:txBody>
          <a:bodyPr anchor="ctr"/>
          <a:lstStyle>
            <a:lvl1pPr marL="0" indent="0">
              <a:buNone/>
              <a:defRPr/>
            </a:lvl1pP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969566B9-A8AF-4476-A32A-4AEFC46430F4}"/>
              </a:ext>
            </a:extLst>
          </p:cNvPr>
          <p:cNvSpPr>
            <a:spLocks noGrp="1"/>
          </p:cNvSpPr>
          <p:nvPr>
            <p:ph type="pic" sz="quarter" idx="13"/>
          </p:nvPr>
        </p:nvSpPr>
        <p:spPr>
          <a:xfrm>
            <a:off x="813816" y="2670048"/>
            <a:ext cx="5175504" cy="3639312"/>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10391AAE-35A8-4BEC-BF35-22153B1436B8}"/>
              </a:ext>
            </a:extLst>
          </p:cNvPr>
          <p:cNvSpPr>
            <a:spLocks noGrp="1"/>
          </p:cNvSpPr>
          <p:nvPr>
            <p:ph type="pic" sz="quarter" idx="14"/>
          </p:nvPr>
        </p:nvSpPr>
        <p:spPr>
          <a:xfrm>
            <a:off x="6190488" y="2670048"/>
            <a:ext cx="5175504" cy="3639312"/>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6816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881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0135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01994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19721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2679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569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7506A-23D3-4E50-B632-7D75C652FB02}"/>
              </a:ext>
              <a:ext uri="{C183D7F6-B498-43B3-948B-1728B52AA6E4}">
                <adec:decorative xmlns:adec="http://schemas.microsoft.com/office/drawing/2017/decorative" val="1"/>
              </a:ext>
            </a:extLst>
          </p:cNvPr>
          <p:cNvSpPr/>
          <p:nvPr userDrawn="1"/>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082A1112-7DAD-487B-84EF-9F2B9F4A6194}"/>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52E39B3F-C08C-424B-908B-8A3E017C641B}"/>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80050DD2-3323-4041-91C6-8BFA52F381B7}"/>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A34E2F-6A4E-4CFF-ACA1-994BA9CED3A9}"/>
              </a:ext>
              <a:ext uri="{C183D7F6-B498-43B3-948B-1728B52AA6E4}">
                <adec:decorative xmlns:adec="http://schemas.microsoft.com/office/drawing/2017/decorative" val="1"/>
              </a:ext>
            </a:extLst>
          </p:cNvPr>
          <p:cNvSpPr/>
          <p:nvPr userDrawn="1"/>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8B9C0BE-DE84-42B6-9610-684AC81E50B3}"/>
              </a:ext>
            </a:extLst>
          </p:cNvPr>
          <p:cNvSpPr>
            <a:spLocks noGrp="1"/>
          </p:cNvSpPr>
          <p:nvPr>
            <p:ph type="title"/>
          </p:nvPr>
        </p:nvSpPr>
        <p:spPr>
          <a:xfrm>
            <a:off x="1143000" y="990599"/>
            <a:ext cx="4953000"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2" name="Content Placeholder 2">
            <a:extLst>
              <a:ext uri="{FF2B5EF4-FFF2-40B4-BE49-F238E27FC236}">
                <a16:creationId xmlns:a16="http://schemas.microsoft.com/office/drawing/2014/main" id="{C95C06E1-E8B8-4F7A-8EB7-E594AFEE6492}"/>
              </a:ext>
            </a:extLst>
          </p:cNvPr>
          <p:cNvSpPr>
            <a:spLocks noGrp="1"/>
          </p:cNvSpPr>
          <p:nvPr>
            <p:ph idx="1"/>
          </p:nvPr>
        </p:nvSpPr>
        <p:spPr>
          <a:xfrm>
            <a:off x="1143000" y="3352800"/>
            <a:ext cx="4953000" cy="2514600"/>
          </a:xfrm>
        </p:spPr>
        <p:txBody>
          <a:bodyPr>
            <a:normAutofit/>
          </a:bodyPr>
          <a:lstStyle>
            <a:lvl1pPr marL="0" indent="0">
              <a:buNone/>
              <a:defRPr/>
            </a:lvl1pPr>
          </a:lstStyle>
          <a:p>
            <a:pPr lvl="0">
              <a:lnSpc>
                <a:spcPct val="110000"/>
              </a:lnSpc>
            </a:pPr>
            <a:r>
              <a:rPr lang="en-US" sz="1800"/>
              <a:t>Click to edit Master text styles</a:t>
            </a:r>
          </a:p>
        </p:txBody>
      </p:sp>
      <p:sp>
        <p:nvSpPr>
          <p:cNvPr id="16" name="Picture Placeholder 15">
            <a:extLst>
              <a:ext uri="{FF2B5EF4-FFF2-40B4-BE49-F238E27FC236}">
                <a16:creationId xmlns:a16="http://schemas.microsoft.com/office/drawing/2014/main" id="{E340614F-452E-4022-B834-FFDC63466D3C}"/>
              </a:ext>
            </a:extLst>
          </p:cNvPr>
          <p:cNvSpPr>
            <a:spLocks noGrp="1"/>
          </p:cNvSpPr>
          <p:nvPr>
            <p:ph type="pic" sz="quarter" idx="13"/>
          </p:nvPr>
        </p:nvSpPr>
        <p:spPr>
          <a:xfrm>
            <a:off x="6784848" y="813816"/>
            <a:ext cx="4617720" cy="2551176"/>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C9F0368A-AE83-428C-ABF7-694386AB6231}"/>
              </a:ext>
            </a:extLst>
          </p:cNvPr>
          <p:cNvSpPr>
            <a:spLocks noGrp="1"/>
          </p:cNvSpPr>
          <p:nvPr>
            <p:ph type="pic" sz="quarter" idx="14"/>
          </p:nvPr>
        </p:nvSpPr>
        <p:spPr>
          <a:xfrm>
            <a:off x="6784848" y="3465576"/>
            <a:ext cx="4617720" cy="2551176"/>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408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3A4E8-5A11-4C9C-8FC8-9D78AB5D392A}"/>
              </a:ext>
              <a:ext uri="{C183D7F6-B498-43B3-948B-1728B52AA6E4}">
                <adec:decorative xmlns:adec="http://schemas.microsoft.com/office/drawing/2017/decorative" val="1"/>
              </a:ext>
            </a:extLst>
          </p:cNvPr>
          <p:cNvGrpSpPr/>
          <p:nvPr userDrawn="1"/>
        </p:nvGrpSpPr>
        <p:grpSpPr>
          <a:xfrm>
            <a:off x="4464881" y="0"/>
            <a:ext cx="7724071" cy="6858000"/>
            <a:chOff x="4464881" y="0"/>
            <a:chExt cx="7724071" cy="6858000"/>
          </a:xfrm>
        </p:grpSpPr>
        <p:pic>
          <p:nvPicPr>
            <p:cNvPr id="7" name="Picture 6" descr="A picture containing holding&#10;&#10;Description automatically generated">
              <a:extLst>
                <a:ext uri="{FF2B5EF4-FFF2-40B4-BE49-F238E27FC236}">
                  <a16:creationId xmlns:a16="http://schemas.microsoft.com/office/drawing/2014/main" id="{77D633C1-4A46-44EA-B1E7-96EA9C44CB40}"/>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 name="Picture 7" descr="A picture containing holding, flower&#10;&#10;Description automatically generated">
              <a:extLst>
                <a:ext uri="{FF2B5EF4-FFF2-40B4-BE49-F238E27FC236}">
                  <a16:creationId xmlns:a16="http://schemas.microsoft.com/office/drawing/2014/main" id="{89667DF8-B73B-497B-95A4-5212EE667059}"/>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9" name="Title 1">
            <a:extLst>
              <a:ext uri="{FF2B5EF4-FFF2-40B4-BE49-F238E27FC236}">
                <a16:creationId xmlns:a16="http://schemas.microsoft.com/office/drawing/2014/main" id="{3EA3C8E6-EF45-4F18-A0CB-F0527540DAD7}"/>
              </a:ext>
            </a:extLst>
          </p:cNvPr>
          <p:cNvSpPr>
            <a:spLocks noGrp="1"/>
          </p:cNvSpPr>
          <p:nvPr>
            <p:ph type="title"/>
          </p:nvPr>
        </p:nvSpPr>
        <p:spPr>
          <a:xfrm>
            <a:off x="838200" y="393192"/>
            <a:ext cx="4953000"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0" name="Content Placeholder 2">
            <a:extLst>
              <a:ext uri="{FF2B5EF4-FFF2-40B4-BE49-F238E27FC236}">
                <a16:creationId xmlns:a16="http://schemas.microsoft.com/office/drawing/2014/main" id="{50CA1F7B-7E1E-4745-8E06-38C79906EE1E}"/>
              </a:ext>
            </a:extLst>
          </p:cNvPr>
          <p:cNvSpPr>
            <a:spLocks noGrp="1"/>
          </p:cNvSpPr>
          <p:nvPr>
            <p:ph idx="1"/>
          </p:nvPr>
        </p:nvSpPr>
        <p:spPr>
          <a:xfrm>
            <a:off x="838200" y="2724912"/>
            <a:ext cx="4952681" cy="3410712"/>
          </a:xfrm>
        </p:spPr>
        <p:txBody>
          <a:bodyPr anchor="t" anchorCtr="0">
            <a:normAutofit/>
          </a:bodyPr>
          <a:lstStyle>
            <a:lvl1pPr marL="0" indent="0">
              <a:buNone/>
              <a:defRPr/>
            </a:lvl1pPr>
          </a:lstStyle>
          <a:p>
            <a:pPr lvl="0">
              <a:lnSpc>
                <a:spcPct val="110000"/>
              </a:lnSpc>
            </a:pPr>
            <a:r>
              <a:rPr lang="en-US" sz="1800"/>
              <a:t>Click to edit Master text styles</a:t>
            </a:r>
          </a:p>
        </p:txBody>
      </p:sp>
      <p:sp>
        <p:nvSpPr>
          <p:cNvPr id="13" name="Picture Placeholder 12">
            <a:extLst>
              <a:ext uri="{FF2B5EF4-FFF2-40B4-BE49-F238E27FC236}">
                <a16:creationId xmlns:a16="http://schemas.microsoft.com/office/drawing/2014/main" id="{C027CA11-7EE7-4C3B-AF4D-F50756E4EF64}"/>
              </a:ext>
            </a:extLst>
          </p:cNvPr>
          <p:cNvSpPr>
            <a:spLocks noGrp="1"/>
          </p:cNvSpPr>
          <p:nvPr>
            <p:ph type="pic" sz="quarter" idx="13"/>
          </p:nvPr>
        </p:nvSpPr>
        <p:spPr>
          <a:xfrm>
            <a:off x="7086600" y="568324"/>
            <a:ext cx="4727448" cy="57150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4182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9FC3DD-D5CF-4D3A-AD62-2D9AD0EA2D50}"/>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3A543720-E70E-42D7-9835-39FDFE40F01E}"/>
              </a:ext>
              <a:ext uri="{C183D7F6-B498-43B3-948B-1728B52AA6E4}">
                <adec:decorative xmlns:adec="http://schemas.microsoft.com/office/drawing/2017/decorative" val="1"/>
              </a:ext>
            </a:extLst>
          </p:cNvPr>
          <p:cNvGrpSpPr/>
          <p:nvPr userDrawn="1"/>
        </p:nvGrpSpPr>
        <p:grpSpPr>
          <a:xfrm>
            <a:off x="6477000" y="0"/>
            <a:ext cx="5711952" cy="5071492"/>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7D5BA9D0-B4FD-4CD7-8F18-76506E972044}"/>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7D2067D9-0848-4BAA-996E-BE1236E04ABF}"/>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Title 1">
            <a:extLst>
              <a:ext uri="{FF2B5EF4-FFF2-40B4-BE49-F238E27FC236}">
                <a16:creationId xmlns:a16="http://schemas.microsoft.com/office/drawing/2014/main" id="{1B87D7AA-E59B-441F-B5EC-E9828C1EDFBE}"/>
              </a:ext>
            </a:extLst>
          </p:cNvPr>
          <p:cNvSpPr>
            <a:spLocks noGrp="1"/>
          </p:cNvSpPr>
          <p:nvPr>
            <p:ph type="ctrTitle"/>
          </p:nvPr>
        </p:nvSpPr>
        <p:spPr>
          <a:xfrm>
            <a:off x="1293876" y="304801"/>
            <a:ext cx="9601200" cy="2301875"/>
          </a:xfrm>
        </p:spPr>
        <p:txBody>
          <a:bodyPr anchor="b">
            <a:normAutofit/>
          </a:bodyPr>
          <a:lstStyle>
            <a:lvl1pPr algn="ctr">
              <a:defRPr/>
            </a:lvl1pPr>
          </a:lstStyle>
          <a:p>
            <a:pPr>
              <a:lnSpc>
                <a:spcPct val="100000"/>
              </a:lnSpc>
            </a:pPr>
            <a:r>
              <a:rPr lang="en-US" sz="4400" spc="120">
                <a:cs typeface="Posterama" panose="020B0504020200020000" pitchFamily="34" charset="0"/>
              </a:rPr>
              <a:t>Click to edit Master title style</a:t>
            </a:r>
            <a:endParaRPr lang="en-US" sz="4400" spc="120" dirty="0">
              <a:cs typeface="Posterama" panose="020B0504020200020000" pitchFamily="34" charset="0"/>
            </a:endParaRPr>
          </a:p>
        </p:txBody>
      </p:sp>
      <p:sp>
        <p:nvSpPr>
          <p:cNvPr id="11" name="Subtitle 2">
            <a:extLst>
              <a:ext uri="{FF2B5EF4-FFF2-40B4-BE49-F238E27FC236}">
                <a16:creationId xmlns:a16="http://schemas.microsoft.com/office/drawing/2014/main" id="{70806D6C-F8DC-4FFA-9381-5620B7391CEA}"/>
              </a:ext>
            </a:extLst>
          </p:cNvPr>
          <p:cNvSpPr>
            <a:spLocks noGrp="1"/>
          </p:cNvSpPr>
          <p:nvPr>
            <p:ph type="subTitle" idx="1"/>
          </p:nvPr>
        </p:nvSpPr>
        <p:spPr>
          <a:xfrm>
            <a:off x="1712976" y="2743201"/>
            <a:ext cx="8763001" cy="914400"/>
          </a:xfrm>
        </p:spPr>
        <p:txBody>
          <a:bodyPr anchor="t"/>
          <a:lstStyle>
            <a:lvl1pPr marL="0" indent="0" algn="ctr">
              <a:buNone/>
              <a:defRPr/>
            </a:lvl1pPr>
          </a:lstStyle>
          <a:p>
            <a:pPr>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A5095252-A020-4AA1-9BB3-013288AE3FB6}"/>
              </a:ext>
            </a:extLst>
          </p:cNvPr>
          <p:cNvSpPr>
            <a:spLocks noGrp="1"/>
          </p:cNvSpPr>
          <p:nvPr>
            <p:ph type="pic" sz="quarter" idx="13"/>
          </p:nvPr>
        </p:nvSpPr>
        <p:spPr>
          <a:xfrm>
            <a:off x="0" y="3886200"/>
            <a:ext cx="4059936" cy="2971800"/>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17FBAD15-0D00-46EC-B530-EF6195F42D4A}"/>
              </a:ext>
            </a:extLst>
          </p:cNvPr>
          <p:cNvSpPr>
            <a:spLocks noGrp="1"/>
          </p:cNvSpPr>
          <p:nvPr>
            <p:ph type="pic" sz="quarter" idx="14"/>
          </p:nvPr>
        </p:nvSpPr>
        <p:spPr>
          <a:xfrm>
            <a:off x="4050792" y="3886200"/>
            <a:ext cx="4087368" cy="2971800"/>
          </a:xfrm>
          <a:solidFill>
            <a:schemeClr val="accent6"/>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93F034-901D-43B1-89E9-6291A86787FD}"/>
              </a:ext>
            </a:extLst>
          </p:cNvPr>
          <p:cNvSpPr>
            <a:spLocks noGrp="1"/>
          </p:cNvSpPr>
          <p:nvPr>
            <p:ph type="pic" sz="quarter" idx="15"/>
          </p:nvPr>
        </p:nvSpPr>
        <p:spPr>
          <a:xfrm>
            <a:off x="8132064" y="3886200"/>
            <a:ext cx="4059936" cy="297180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06652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34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2BDFDF-C29B-490D-B7E4-91359671192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E733B2E6-29D0-4249-A0A5-82013CE168B9}"/>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13AED3CD-2B31-49BC-BC04-850E0AD360B6}"/>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D5FE2C96-BB8F-4A14-88E4-C871D91E28B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2C506E-3A15-4D88-8C7E-AE65D21F189B}"/>
              </a:ext>
              <a:ext uri="{C183D7F6-B498-43B3-948B-1728B52AA6E4}">
                <adec:decorative xmlns:adec="http://schemas.microsoft.com/office/drawing/2017/decorative" val="1"/>
              </a:ext>
            </a:extLst>
          </p:cNvPr>
          <p:cNvSpPr/>
          <p:nvPr userDrawn="1"/>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52D6351-AB6F-490B-97F2-D51C1478A1DC}"/>
              </a:ext>
            </a:extLst>
          </p:cNvPr>
          <p:cNvSpPr>
            <a:spLocks noGrp="1"/>
          </p:cNvSpPr>
          <p:nvPr>
            <p:ph type="ctrTitle"/>
          </p:nvPr>
        </p:nvSpPr>
        <p:spPr>
          <a:xfrm>
            <a:off x="1071223" y="1066800"/>
            <a:ext cx="5367527" cy="2833528"/>
          </a:xfrm>
        </p:spPr>
        <p:txBody>
          <a:bodyPr anchor="b">
            <a:normAutofit/>
          </a:bodyPr>
          <a:lstStyle/>
          <a:p>
            <a:pPr algn="l">
              <a:lnSpc>
                <a:spcPct val="100000"/>
              </a:lnSpc>
            </a:pPr>
            <a:r>
              <a:rPr lang="en-US" sz="4400" spc="120">
                <a:cs typeface="Posterama" panose="020B0504020200020000" pitchFamily="34" charset="0"/>
              </a:rPr>
              <a:t>Click to edit Master title style</a:t>
            </a:r>
            <a:endParaRPr lang="en-US" sz="4400" spc="120" dirty="0">
              <a:cs typeface="Posterama" panose="020B0504020200020000" pitchFamily="34" charset="0"/>
            </a:endParaRPr>
          </a:p>
        </p:txBody>
      </p:sp>
      <p:sp>
        <p:nvSpPr>
          <p:cNvPr id="12" name="Subtitle 2">
            <a:extLst>
              <a:ext uri="{FF2B5EF4-FFF2-40B4-BE49-F238E27FC236}">
                <a16:creationId xmlns:a16="http://schemas.microsoft.com/office/drawing/2014/main" id="{EF760311-9637-47CC-B0E7-6C8C307C6FDB}"/>
              </a:ext>
            </a:extLst>
          </p:cNvPr>
          <p:cNvSpPr>
            <a:spLocks noGrp="1"/>
          </p:cNvSpPr>
          <p:nvPr>
            <p:ph type="subTitle" idx="1"/>
          </p:nvPr>
        </p:nvSpPr>
        <p:spPr>
          <a:xfrm>
            <a:off x="1071223" y="4074784"/>
            <a:ext cx="5367526" cy="1640216"/>
          </a:xfrm>
        </p:spPr>
        <p:txBody>
          <a:bodyPr anchor="t"/>
          <a:lstStyle>
            <a:lvl1pPr marL="0" indent="0">
              <a:buNone/>
              <a:defRPr/>
            </a:lvl1pP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89734E01-4E64-484E-9728-EF69422CB1D0}"/>
              </a:ext>
            </a:extLst>
          </p:cNvPr>
          <p:cNvSpPr>
            <a:spLocks noGrp="1"/>
          </p:cNvSpPr>
          <p:nvPr>
            <p:ph type="pic" sz="quarter" idx="13"/>
          </p:nvPr>
        </p:nvSpPr>
        <p:spPr>
          <a:xfrm>
            <a:off x="7013448" y="1014984"/>
            <a:ext cx="4123944" cy="2322576"/>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7CA897AB-A280-4B5A-BEF5-C5D11D65353F}"/>
              </a:ext>
            </a:extLst>
          </p:cNvPr>
          <p:cNvSpPr>
            <a:spLocks noGrp="1"/>
          </p:cNvSpPr>
          <p:nvPr>
            <p:ph type="pic" sz="quarter" idx="14"/>
          </p:nvPr>
        </p:nvSpPr>
        <p:spPr>
          <a:xfrm>
            <a:off x="7013448" y="3511296"/>
            <a:ext cx="4123944" cy="2322576"/>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201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4453361" y="1752600"/>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4453361" y="2666999"/>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17999667-FDE9-4EC7-9EF8-E64C5DA4B13D}"/>
              </a:ext>
            </a:extLst>
          </p:cNvPr>
          <p:cNvSpPr>
            <a:spLocks noGrp="1"/>
          </p:cNvSpPr>
          <p:nvPr>
            <p:ph type="body" sz="quarter" idx="13"/>
          </p:nvPr>
        </p:nvSpPr>
        <p:spPr>
          <a:xfrm>
            <a:off x="8441466" y="1757319"/>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54466FB3-35A6-4045-8C46-5F6399D7B4C2}"/>
              </a:ext>
            </a:extLst>
          </p:cNvPr>
          <p:cNvSpPr>
            <a:spLocks noGrp="1"/>
          </p:cNvSpPr>
          <p:nvPr>
            <p:ph sz="quarter" idx="14"/>
          </p:nvPr>
        </p:nvSpPr>
        <p:spPr>
          <a:xfrm>
            <a:off x="8441466" y="2671718"/>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2047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E62CE4B-3BFB-4501-B59A-0ED68CF6127A}"/>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Title 1">
            <a:extLst>
              <a:ext uri="{FF2B5EF4-FFF2-40B4-BE49-F238E27FC236}">
                <a16:creationId xmlns:a16="http://schemas.microsoft.com/office/drawing/2014/main" id="{DF608493-BDCD-43BD-A3CC-24E7502763F3}"/>
              </a:ext>
            </a:extLst>
          </p:cNvPr>
          <p:cNvSpPr>
            <a:spLocks noGrp="1"/>
          </p:cNvSpPr>
          <p:nvPr>
            <p:ph type="title"/>
          </p:nvPr>
        </p:nvSpPr>
        <p:spPr>
          <a:xfrm>
            <a:off x="838200" y="393192"/>
            <a:ext cx="4524956"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5" name="Content Placeholder 2">
            <a:extLst>
              <a:ext uri="{FF2B5EF4-FFF2-40B4-BE49-F238E27FC236}">
                <a16:creationId xmlns:a16="http://schemas.microsoft.com/office/drawing/2014/main" id="{F3B9F353-002B-4A4D-A316-70D952EDAE7E}"/>
              </a:ext>
            </a:extLst>
          </p:cNvPr>
          <p:cNvSpPr>
            <a:spLocks noGrp="1"/>
          </p:cNvSpPr>
          <p:nvPr>
            <p:ph idx="1"/>
          </p:nvPr>
        </p:nvSpPr>
        <p:spPr>
          <a:xfrm>
            <a:off x="838200" y="2727297"/>
            <a:ext cx="4524664" cy="3412969"/>
          </a:xfrm>
        </p:spPr>
        <p:txBody>
          <a:bodyPr anchor="ctr" anchorCtr="0">
            <a:normAutofit/>
          </a:bodyPr>
          <a:lstStyle>
            <a:lvl1pPr marL="0" indent="0">
              <a:lnSpc>
                <a:spcPct val="100000"/>
              </a:lnSpc>
              <a:buNone/>
              <a:defRPr sz="1800"/>
            </a:lvl1pPr>
          </a:lstStyle>
          <a:p>
            <a:pPr lvl="0">
              <a:lnSpc>
                <a:spcPct val="110000"/>
              </a:lnSpc>
            </a:pPr>
            <a:r>
              <a:rPr lang="en-US" sz="1800"/>
              <a:t>Click to edit Master text styles</a:t>
            </a:r>
          </a:p>
        </p:txBody>
      </p:sp>
      <p:pic>
        <p:nvPicPr>
          <p:cNvPr id="16" name="Picture 15">
            <a:extLst>
              <a:ext uri="{FF2B5EF4-FFF2-40B4-BE49-F238E27FC236}">
                <a16:creationId xmlns:a16="http://schemas.microsoft.com/office/drawing/2014/main" id="{F9890B2B-FFC6-4C7C-A617-67144F1E3C51}"/>
              </a:ext>
              <a:ext uri="{C183D7F6-B498-43B3-948B-1728B52AA6E4}">
                <adec:decorative xmlns:adec="http://schemas.microsoft.com/office/drawing/2017/decorative" val="1"/>
              </a:ext>
            </a:extLst>
          </p:cNvPr>
          <p:cNvPicPr>
            <a:picLocks noChangeAspect="1"/>
          </p:cNvPicPr>
          <p:nvPr userDrawn="1"/>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sp>
        <p:nvSpPr>
          <p:cNvPr id="24" name="Picture Placeholder 23">
            <a:extLst>
              <a:ext uri="{FF2B5EF4-FFF2-40B4-BE49-F238E27FC236}">
                <a16:creationId xmlns:a16="http://schemas.microsoft.com/office/drawing/2014/main" id="{8CD8768C-8806-4DE0-82CC-275A2EC6D47D}"/>
              </a:ext>
            </a:extLst>
          </p:cNvPr>
          <p:cNvSpPr>
            <a:spLocks noGrp="1"/>
          </p:cNvSpPr>
          <p:nvPr>
            <p:ph type="pic" sz="quarter" idx="13"/>
          </p:nvPr>
        </p:nvSpPr>
        <p:spPr>
          <a:xfrm>
            <a:off x="5879592" y="740664"/>
            <a:ext cx="2798762" cy="260604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68CB9DF9-86EB-48CF-B212-F2B290C56FFF}"/>
              </a:ext>
            </a:extLst>
          </p:cNvPr>
          <p:cNvSpPr>
            <a:spLocks noGrp="1"/>
          </p:cNvSpPr>
          <p:nvPr>
            <p:ph type="pic" sz="quarter" idx="14"/>
          </p:nvPr>
        </p:nvSpPr>
        <p:spPr>
          <a:xfrm>
            <a:off x="8878824" y="740664"/>
            <a:ext cx="2798762" cy="260604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554B2207-3993-41B6-AF63-EBB48DACAB8F}"/>
              </a:ext>
            </a:extLst>
          </p:cNvPr>
          <p:cNvSpPr>
            <a:spLocks noGrp="1"/>
          </p:cNvSpPr>
          <p:nvPr>
            <p:ph type="pic" sz="quarter" idx="15"/>
          </p:nvPr>
        </p:nvSpPr>
        <p:spPr>
          <a:xfrm>
            <a:off x="5879592" y="3529584"/>
            <a:ext cx="2798762" cy="2606040"/>
          </a:xfrm>
          <a:solidFill>
            <a:schemeClr val="accent6"/>
          </a:solidFill>
        </p:spPr>
        <p:txBody>
          <a:bodyPr/>
          <a:lstStyle/>
          <a:p>
            <a:r>
              <a:rPr lang="en-US"/>
              <a:t>Click icon to add picture</a:t>
            </a:r>
            <a:endParaRPr lang="en-US" dirty="0"/>
          </a:p>
        </p:txBody>
      </p:sp>
      <p:sp>
        <p:nvSpPr>
          <p:cNvPr id="27" name="Picture Placeholder 23">
            <a:extLst>
              <a:ext uri="{FF2B5EF4-FFF2-40B4-BE49-F238E27FC236}">
                <a16:creationId xmlns:a16="http://schemas.microsoft.com/office/drawing/2014/main" id="{DE0340D8-BC7E-4431-A7A7-8D634C8A19F6}"/>
              </a:ext>
            </a:extLst>
          </p:cNvPr>
          <p:cNvSpPr>
            <a:spLocks noGrp="1"/>
          </p:cNvSpPr>
          <p:nvPr>
            <p:ph type="pic" sz="quarter" idx="16"/>
          </p:nvPr>
        </p:nvSpPr>
        <p:spPr>
          <a:xfrm>
            <a:off x="8869680" y="3529584"/>
            <a:ext cx="2798762" cy="260604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95841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r>
              <a:rPr lang="en-US" dirty="0">
                <a:solidFill>
                  <a:schemeClr val="tx1">
                    <a:alpha val="60000"/>
                  </a:schemeClr>
                </a:solidFill>
              </a:rPr>
              <a:t>Sample Footer Text</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6" r:id="rId4"/>
    <p:sldLayoutId id="2147483734" r:id="rId5"/>
    <p:sldLayoutId id="2147483752" r:id="rId6"/>
    <p:sldLayoutId id="2147483737" r:id="rId7"/>
    <p:sldLayoutId id="2147483750" r:id="rId8"/>
    <p:sldLayoutId id="2147483745" r:id="rId9"/>
    <p:sldLayoutId id="2147483751" r:id="rId10"/>
    <p:sldLayoutId id="2147483733" r:id="rId11"/>
    <p:sldLayoutId id="2147483744" r:id="rId12"/>
    <p:sldLayoutId id="214748373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DE03-5881-4143-92C0-900FD2200E97}"/>
              </a:ext>
            </a:extLst>
          </p:cNvPr>
          <p:cNvSpPr>
            <a:spLocks noGrp="1"/>
          </p:cNvSpPr>
          <p:nvPr>
            <p:ph type="ctrTitle"/>
          </p:nvPr>
        </p:nvSpPr>
        <p:spPr>
          <a:xfrm>
            <a:off x="5943600" y="1066800"/>
            <a:ext cx="5257800" cy="2833528"/>
          </a:xfrm>
        </p:spPr>
        <p:txBody>
          <a:bodyPr/>
          <a:lstStyle/>
          <a:p>
            <a:r>
              <a:rPr lang="en-US" dirty="0"/>
              <a:t>Funding opportunities</a:t>
            </a:r>
          </a:p>
        </p:txBody>
      </p:sp>
      <p:sp>
        <p:nvSpPr>
          <p:cNvPr id="3" name="Subtitle 2">
            <a:extLst>
              <a:ext uri="{FF2B5EF4-FFF2-40B4-BE49-F238E27FC236}">
                <a16:creationId xmlns:a16="http://schemas.microsoft.com/office/drawing/2014/main" id="{16726D00-6671-49B9-B158-E8FE9A305797}"/>
              </a:ext>
            </a:extLst>
          </p:cNvPr>
          <p:cNvSpPr>
            <a:spLocks noGrp="1"/>
          </p:cNvSpPr>
          <p:nvPr>
            <p:ph type="subTitle" idx="1"/>
          </p:nvPr>
        </p:nvSpPr>
        <p:spPr>
          <a:xfrm>
            <a:off x="5943599" y="4074784"/>
            <a:ext cx="5257799" cy="1640216"/>
          </a:xfrm>
        </p:spPr>
        <p:txBody>
          <a:bodyPr/>
          <a:lstStyle/>
          <a:p>
            <a:r>
              <a:rPr lang="en-US" dirty="0"/>
              <a:t>National, Regional and other</a:t>
            </a:r>
          </a:p>
        </p:txBody>
      </p:sp>
      <p:pic>
        <p:nvPicPr>
          <p:cNvPr id="6" name="Picture Placeholder 5" descr="A person boxing flowers">
            <a:extLst>
              <a:ext uri="{FF2B5EF4-FFF2-40B4-BE49-F238E27FC236}">
                <a16:creationId xmlns:a16="http://schemas.microsoft.com/office/drawing/2014/main" id="{49C250E6-60C6-4D98-8C94-8D2F836D8F2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13232" y="740664"/>
            <a:ext cx="4745736" cy="5394960"/>
          </a:xfrm>
        </p:spPr>
      </p:pic>
    </p:spTree>
    <p:extLst>
      <p:ext uri="{BB962C8B-B14F-4D97-AF65-F5344CB8AC3E}">
        <p14:creationId xmlns:p14="http://schemas.microsoft.com/office/powerpoint/2010/main" val="73229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p:nvPr>
        </p:nvSpPr>
        <p:spPr>
          <a:xfrm>
            <a:off x="1143000" y="990599"/>
            <a:ext cx="4953000" cy="2130552"/>
          </a:xfrm>
        </p:spPr>
        <p:txBody>
          <a:bodyPr/>
          <a:lstStyle/>
          <a:p>
            <a:r>
              <a:rPr lang="en-US" dirty="0"/>
              <a:t>Agenda</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1"/>
          </p:nvPr>
        </p:nvSpPr>
        <p:spPr>
          <a:xfrm>
            <a:off x="1142999" y="2724150"/>
            <a:ext cx="5438775" cy="3143250"/>
          </a:xfrm>
        </p:spPr>
        <p:txBody>
          <a:bodyPr>
            <a:normAutofit fontScale="77500" lnSpcReduction="20000"/>
          </a:bodyPr>
          <a:lstStyle/>
          <a:p>
            <a:pPr marL="457200" indent="-457200">
              <a:buFont typeface="Arial" panose="020B0604020202020204" pitchFamily="34" charset="0"/>
              <a:buChar char="•"/>
            </a:pPr>
            <a:r>
              <a:rPr lang="en-US" dirty="0"/>
              <a:t>United Church of Canada Foundation</a:t>
            </a:r>
          </a:p>
          <a:p>
            <a:pPr marL="457200" indent="-457200">
              <a:buFont typeface="Arial" panose="020B0604020202020204" pitchFamily="34" charset="0"/>
              <a:buChar char="•"/>
            </a:pPr>
            <a:r>
              <a:rPr lang="en-US" dirty="0"/>
              <a:t>Regional Council Funding</a:t>
            </a:r>
          </a:p>
          <a:p>
            <a:pPr marL="457200" indent="-457200">
              <a:buFont typeface="Arial" panose="020B0604020202020204" pitchFamily="34" charset="0"/>
              <a:buChar char="•"/>
            </a:pPr>
            <a:r>
              <a:rPr lang="en-US" dirty="0"/>
              <a:t>How to make requests</a:t>
            </a:r>
          </a:p>
          <a:p>
            <a:pPr marL="457200" indent="-457200">
              <a:buFont typeface="Arial" panose="020B0604020202020204" pitchFamily="34" charset="0"/>
              <a:buChar char="•"/>
            </a:pPr>
            <a:r>
              <a:rPr lang="en-US" dirty="0"/>
              <a:t>Funding outside of UCC circles</a:t>
            </a:r>
          </a:p>
          <a:p>
            <a:pPr marL="457200" indent="-457200">
              <a:buFont typeface="Arial" panose="020B0604020202020204" pitchFamily="34" charset="0"/>
              <a:buChar char="•"/>
            </a:pPr>
            <a:r>
              <a:rPr lang="en-US" dirty="0"/>
              <a:t>Things to consider when applying anywhere</a:t>
            </a:r>
          </a:p>
          <a:p>
            <a:pPr marL="457200" indent="-457200">
              <a:buFont typeface="Arial" panose="020B0604020202020204" pitchFamily="34" charset="0"/>
              <a:buChar char="•"/>
            </a:pPr>
            <a:r>
              <a:rPr lang="en-US" dirty="0"/>
              <a:t>Questions</a:t>
            </a:r>
          </a:p>
        </p:txBody>
      </p:sp>
      <p:pic>
        <p:nvPicPr>
          <p:cNvPr id="7" name="Picture Placeholder 6" descr="A hand holding a sign">
            <a:extLst>
              <a:ext uri="{FF2B5EF4-FFF2-40B4-BE49-F238E27FC236}">
                <a16:creationId xmlns:a16="http://schemas.microsoft.com/office/drawing/2014/main" id="{FBA8EE09-C66B-4072-B4E9-9DEE8394E20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84848" y="813816"/>
            <a:ext cx="4617720" cy="2551176"/>
          </a:xfrm>
        </p:spPr>
      </p:pic>
      <p:pic>
        <p:nvPicPr>
          <p:cNvPr id="9" name="Picture Placeholder 8" descr="A person smiling for the camera with an apron on">
            <a:extLst>
              <a:ext uri="{FF2B5EF4-FFF2-40B4-BE49-F238E27FC236}">
                <a16:creationId xmlns:a16="http://schemas.microsoft.com/office/drawing/2014/main" id="{0D6D0E59-E139-4D64-A9D8-5CA5C961F9E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784848" y="3465576"/>
            <a:ext cx="4617720" cy="2551176"/>
          </a:xfrm>
        </p:spPr>
      </p:pic>
      <p:sp>
        <p:nvSpPr>
          <p:cNvPr id="4" name="Date Placeholder 3">
            <a:extLst>
              <a:ext uri="{FF2B5EF4-FFF2-40B4-BE49-F238E27FC236}">
                <a16:creationId xmlns:a16="http://schemas.microsoft.com/office/drawing/2014/main" id="{E88686C7-C736-4CA1-84E6-AAAD3ABFE9DC}"/>
              </a:ext>
            </a:extLst>
          </p:cNvPr>
          <p:cNvSpPr>
            <a:spLocks noGrp="1"/>
          </p:cNvSpPr>
          <p:nvPr>
            <p:ph type="dt" sz="half" idx="10"/>
          </p:nvPr>
        </p:nvSpPr>
        <p:spPr>
          <a:xfrm>
            <a:off x="458694" y="6416675"/>
            <a:ext cx="2743200" cy="365125"/>
          </a:xfrm>
        </p:spPr>
        <p:txBody>
          <a:bodyPr/>
          <a:lstStyle/>
          <a:p>
            <a:r>
              <a:rPr lang="en-US" dirty="0"/>
              <a:t>2024</a:t>
            </a:r>
          </a:p>
        </p:txBody>
      </p:sp>
      <p:sp>
        <p:nvSpPr>
          <p:cNvPr id="6" name="Slide Number Placeholder 5">
            <a:extLst>
              <a:ext uri="{FF2B5EF4-FFF2-40B4-BE49-F238E27FC236}">
                <a16:creationId xmlns:a16="http://schemas.microsoft.com/office/drawing/2014/main" id="{3C2688BC-7E88-411A-A72F-BA96A981DF64}"/>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2</a:t>
            </a:fld>
            <a:endParaRPr lang="en-US" dirty="0"/>
          </a:p>
        </p:txBody>
      </p:sp>
    </p:spTree>
    <p:extLst>
      <p:ext uri="{BB962C8B-B14F-4D97-AF65-F5344CB8AC3E}">
        <p14:creationId xmlns:p14="http://schemas.microsoft.com/office/powerpoint/2010/main" val="220515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1F5DD0-1F4C-45C4-8BEC-33AB4B47BF98}"/>
              </a:ext>
            </a:extLst>
          </p:cNvPr>
          <p:cNvSpPr>
            <a:spLocks noGrp="1"/>
          </p:cNvSpPr>
          <p:nvPr>
            <p:ph type="title"/>
          </p:nvPr>
        </p:nvSpPr>
        <p:spPr>
          <a:xfrm>
            <a:off x="838200" y="393191"/>
            <a:ext cx="4953000" cy="3902583"/>
          </a:xfrm>
        </p:spPr>
        <p:txBody>
          <a:bodyPr/>
          <a:lstStyle/>
          <a:p>
            <a:pPr algn="r"/>
            <a:r>
              <a:rPr lang="fr-CA" dirty="0"/>
              <a:t>U</a:t>
            </a:r>
            <a:r>
              <a:rPr lang="en-US" dirty="0" err="1"/>
              <a:t>nited</a:t>
            </a:r>
            <a:r>
              <a:rPr lang="en-US" dirty="0"/>
              <a:t> Church of Canada Foundation</a:t>
            </a:r>
            <a:br>
              <a:rPr lang="en-US" dirty="0"/>
            </a:br>
            <a:br>
              <a:rPr lang="en-US" sz="1400" dirty="0"/>
            </a:br>
            <a:r>
              <a:rPr lang="en-US" dirty="0" err="1"/>
              <a:t>Fondation</a:t>
            </a:r>
            <a:r>
              <a:rPr lang="en-US" dirty="0"/>
              <a:t> de </a:t>
            </a:r>
            <a:r>
              <a:rPr lang="en-US" dirty="0" err="1"/>
              <a:t>l’Église</a:t>
            </a:r>
            <a:r>
              <a:rPr lang="en-US" dirty="0"/>
              <a:t> Unie du Canada</a:t>
            </a:r>
          </a:p>
        </p:txBody>
      </p:sp>
      <p:pic>
        <p:nvPicPr>
          <p:cNvPr id="12" name="Picture Placeholder 11" descr="A person cutting flowers">
            <a:extLst>
              <a:ext uri="{FF2B5EF4-FFF2-40B4-BE49-F238E27FC236}">
                <a16:creationId xmlns:a16="http://schemas.microsoft.com/office/drawing/2014/main" id="{985884F0-C48A-45A9-A8BE-181304834F9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086600" y="568324"/>
            <a:ext cx="4727448" cy="5715000"/>
          </a:xfrm>
        </p:spPr>
      </p:pic>
      <p:sp>
        <p:nvSpPr>
          <p:cNvPr id="2" name="Date Placeholder 1">
            <a:extLst>
              <a:ext uri="{FF2B5EF4-FFF2-40B4-BE49-F238E27FC236}">
                <a16:creationId xmlns:a16="http://schemas.microsoft.com/office/drawing/2014/main" id="{6B335B82-405E-4242-85B4-2B74C39FB6B2}"/>
              </a:ext>
            </a:extLst>
          </p:cNvPr>
          <p:cNvSpPr>
            <a:spLocks noGrp="1"/>
          </p:cNvSpPr>
          <p:nvPr>
            <p:ph type="dt" sz="half" idx="10"/>
          </p:nvPr>
        </p:nvSpPr>
        <p:spPr>
          <a:xfrm>
            <a:off x="458694" y="6416675"/>
            <a:ext cx="2743200" cy="365125"/>
          </a:xfrm>
        </p:spPr>
        <p:txBody>
          <a:bodyPr/>
          <a:lstStyle/>
          <a:p>
            <a:r>
              <a:rPr lang="en-US" dirty="0"/>
              <a:t>2024</a:t>
            </a:r>
          </a:p>
        </p:txBody>
      </p:sp>
      <p:sp>
        <p:nvSpPr>
          <p:cNvPr id="4" name="Slide Number Placeholder 3">
            <a:extLst>
              <a:ext uri="{FF2B5EF4-FFF2-40B4-BE49-F238E27FC236}">
                <a16:creationId xmlns:a16="http://schemas.microsoft.com/office/drawing/2014/main" id="{2EA21BC8-8853-41B4-91F9-DD94F7939B6F}"/>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3</a:t>
            </a:fld>
            <a:endParaRPr lang="en-US" dirty="0"/>
          </a:p>
        </p:txBody>
      </p:sp>
      <p:pic>
        <p:nvPicPr>
          <p:cNvPr id="1026" name="Picture 2" descr="logo light">
            <a:extLst>
              <a:ext uri="{FF2B5EF4-FFF2-40B4-BE49-F238E27FC236}">
                <a16:creationId xmlns:a16="http://schemas.microsoft.com/office/drawing/2014/main" id="{2E6BDE01-020C-4232-B34A-452F9E4CD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95774"/>
            <a:ext cx="6133174" cy="1676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3B4B62-C0FA-4F72-9CFA-92FD1D2D3B5C}"/>
              </a:ext>
            </a:extLst>
          </p:cNvPr>
          <p:cNvSpPr txBox="1"/>
          <p:nvPr/>
        </p:nvSpPr>
        <p:spPr>
          <a:xfrm>
            <a:off x="2800350" y="5819775"/>
            <a:ext cx="1436227" cy="369332"/>
          </a:xfrm>
          <a:prstGeom prst="rect">
            <a:avLst/>
          </a:prstGeom>
          <a:noFill/>
        </p:spPr>
        <p:txBody>
          <a:bodyPr wrap="none" rtlCol="0">
            <a:spAutoFit/>
          </a:bodyPr>
          <a:lstStyle/>
          <a:p>
            <a:r>
              <a:rPr lang="fr-CA" dirty="0"/>
              <a:t>Erik </a:t>
            </a:r>
            <a:r>
              <a:rPr lang="fr-CA" dirty="0" err="1"/>
              <a:t>LoForte</a:t>
            </a:r>
            <a:endParaRPr lang="en-US" dirty="0"/>
          </a:p>
        </p:txBody>
      </p:sp>
    </p:spTree>
    <p:extLst>
      <p:ext uri="{BB962C8B-B14F-4D97-AF65-F5344CB8AC3E}">
        <p14:creationId xmlns:p14="http://schemas.microsoft.com/office/powerpoint/2010/main" val="170396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6424-35BF-4DF1-BD71-2A332E958E2A}"/>
              </a:ext>
            </a:extLst>
          </p:cNvPr>
          <p:cNvSpPr>
            <a:spLocks noGrp="1"/>
          </p:cNvSpPr>
          <p:nvPr>
            <p:ph type="ctrTitle"/>
          </p:nvPr>
        </p:nvSpPr>
        <p:spPr>
          <a:xfrm>
            <a:off x="1293876" y="304801"/>
            <a:ext cx="9601200" cy="2301875"/>
          </a:xfrm>
        </p:spPr>
        <p:txBody>
          <a:bodyPr/>
          <a:lstStyle/>
          <a:p>
            <a:r>
              <a:rPr lang="en-US" dirty="0"/>
              <a:t>Granting and Enabling</a:t>
            </a:r>
            <a:br>
              <a:rPr lang="en-US" dirty="0"/>
            </a:br>
            <a:r>
              <a:rPr lang="en-US" dirty="0"/>
              <a:t>Conseil </a:t>
            </a:r>
            <a:r>
              <a:rPr lang="en-US" dirty="0" err="1"/>
              <a:t>régional</a:t>
            </a:r>
            <a:r>
              <a:rPr lang="en-US" dirty="0"/>
              <a:t> Nakonha:ka Regional Council</a:t>
            </a:r>
          </a:p>
        </p:txBody>
      </p:sp>
      <p:sp>
        <p:nvSpPr>
          <p:cNvPr id="3" name="Subtitle 2">
            <a:extLst>
              <a:ext uri="{FF2B5EF4-FFF2-40B4-BE49-F238E27FC236}">
                <a16:creationId xmlns:a16="http://schemas.microsoft.com/office/drawing/2014/main" id="{2217540A-297E-4B3C-90A4-CC9A4413CE2E}"/>
              </a:ext>
            </a:extLst>
          </p:cNvPr>
          <p:cNvSpPr>
            <a:spLocks noGrp="1"/>
          </p:cNvSpPr>
          <p:nvPr>
            <p:ph type="subTitle" idx="1"/>
          </p:nvPr>
        </p:nvSpPr>
        <p:spPr>
          <a:xfrm>
            <a:off x="1712976" y="2743201"/>
            <a:ext cx="8763001" cy="914400"/>
          </a:xfrm>
        </p:spPr>
        <p:txBody>
          <a:bodyPr/>
          <a:lstStyle/>
          <a:p>
            <a:r>
              <a:rPr lang="en-US" dirty="0"/>
              <a:t>Rev. Barbara Bryce</a:t>
            </a:r>
          </a:p>
        </p:txBody>
      </p:sp>
      <p:pic>
        <p:nvPicPr>
          <p:cNvPr id="8" name="Picture Placeholder 7" descr="A person working on a computer">
            <a:extLst>
              <a:ext uri="{FF2B5EF4-FFF2-40B4-BE49-F238E27FC236}">
                <a16:creationId xmlns:a16="http://schemas.microsoft.com/office/drawing/2014/main" id="{6F6F1BE9-F0C4-46DC-91BA-5F4B45093B2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3886200"/>
            <a:ext cx="4059936" cy="2971800"/>
          </a:xfrm>
        </p:spPr>
      </p:pic>
      <p:pic>
        <p:nvPicPr>
          <p:cNvPr id="10" name="Picture Placeholder 9" descr="A person smiling for the camera with an apron on">
            <a:extLst>
              <a:ext uri="{FF2B5EF4-FFF2-40B4-BE49-F238E27FC236}">
                <a16:creationId xmlns:a16="http://schemas.microsoft.com/office/drawing/2014/main" id="{AB22055B-C672-4A29-A75A-BF6CA546190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059936" y="3886200"/>
            <a:ext cx="4087368" cy="2971800"/>
          </a:xfrm>
        </p:spPr>
      </p:pic>
      <p:pic>
        <p:nvPicPr>
          <p:cNvPr id="12" name="Picture Placeholder 11" descr="A person smiling and holding a potted plant">
            <a:extLst>
              <a:ext uri="{FF2B5EF4-FFF2-40B4-BE49-F238E27FC236}">
                <a16:creationId xmlns:a16="http://schemas.microsoft.com/office/drawing/2014/main" id="{874FDFF7-0DFC-4712-8AE1-D19EA660B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132064" y="3886200"/>
            <a:ext cx="4059936" cy="2971800"/>
          </a:xfrm>
        </p:spPr>
      </p:pic>
    </p:spTree>
    <p:extLst>
      <p:ext uri="{BB962C8B-B14F-4D97-AF65-F5344CB8AC3E}">
        <p14:creationId xmlns:p14="http://schemas.microsoft.com/office/powerpoint/2010/main" val="396673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5114-0355-4D19-9113-93130B3EC822}"/>
              </a:ext>
            </a:extLst>
          </p:cNvPr>
          <p:cNvSpPr>
            <a:spLocks noGrp="1"/>
          </p:cNvSpPr>
          <p:nvPr>
            <p:ph type="ctrTitle"/>
          </p:nvPr>
        </p:nvSpPr>
        <p:spPr>
          <a:xfrm>
            <a:off x="1071223" y="1066800"/>
            <a:ext cx="5367527" cy="2833528"/>
          </a:xfrm>
        </p:spPr>
        <p:txBody>
          <a:bodyPr/>
          <a:lstStyle/>
          <a:p>
            <a:r>
              <a:rPr lang="en-US" dirty="0"/>
              <a:t>How to apply, process</a:t>
            </a:r>
          </a:p>
        </p:txBody>
      </p:sp>
      <p:sp>
        <p:nvSpPr>
          <p:cNvPr id="3" name="Subtitle 2">
            <a:extLst>
              <a:ext uri="{FF2B5EF4-FFF2-40B4-BE49-F238E27FC236}">
                <a16:creationId xmlns:a16="http://schemas.microsoft.com/office/drawing/2014/main" id="{1512BB8A-9200-4610-BA7C-A6095EE22836}"/>
              </a:ext>
            </a:extLst>
          </p:cNvPr>
          <p:cNvSpPr>
            <a:spLocks noGrp="1"/>
          </p:cNvSpPr>
          <p:nvPr>
            <p:ph type="subTitle" idx="1"/>
          </p:nvPr>
        </p:nvSpPr>
        <p:spPr>
          <a:xfrm>
            <a:off x="1071223" y="4074784"/>
            <a:ext cx="5367526" cy="1640216"/>
          </a:xfrm>
        </p:spPr>
        <p:txBody>
          <a:bodyPr/>
          <a:lstStyle/>
          <a:p>
            <a:pPr algn="ctr">
              <a:lnSpc>
                <a:spcPct val="100000"/>
              </a:lnSpc>
              <a:spcBef>
                <a:spcPts val="0"/>
              </a:spcBef>
            </a:pPr>
            <a:r>
              <a:rPr lang="en-US" dirty="0"/>
              <a:t>Brian Ruse, </a:t>
            </a:r>
          </a:p>
          <a:p>
            <a:pPr algn="ctr">
              <a:lnSpc>
                <a:spcPct val="100000"/>
              </a:lnSpc>
              <a:spcBef>
                <a:spcPts val="0"/>
              </a:spcBef>
            </a:pPr>
            <a:r>
              <a:rPr lang="en-US" dirty="0"/>
              <a:t>Regional Council Treasurer</a:t>
            </a:r>
          </a:p>
        </p:txBody>
      </p:sp>
      <p:pic>
        <p:nvPicPr>
          <p:cNvPr id="7" name="Picture Placeholder 6" descr="A person smiling and holding a potted plant">
            <a:extLst>
              <a:ext uri="{FF2B5EF4-FFF2-40B4-BE49-F238E27FC236}">
                <a16:creationId xmlns:a16="http://schemas.microsoft.com/office/drawing/2014/main" id="{5EED15B2-5A37-4992-B758-F650744AD86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013448" y="1014984"/>
            <a:ext cx="4123944" cy="2322576"/>
          </a:xfrm>
        </p:spPr>
      </p:pic>
      <p:pic>
        <p:nvPicPr>
          <p:cNvPr id="9" name="Picture Placeholder 8" descr="A person smiling for the camera with an apron on">
            <a:extLst>
              <a:ext uri="{FF2B5EF4-FFF2-40B4-BE49-F238E27FC236}">
                <a16:creationId xmlns:a16="http://schemas.microsoft.com/office/drawing/2014/main" id="{CE40F3D6-7D7D-487C-88CC-23A425AE734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013448" y="3511296"/>
            <a:ext cx="4123944" cy="2322576"/>
          </a:xfrm>
        </p:spPr>
      </p:pic>
      <p:sp>
        <p:nvSpPr>
          <p:cNvPr id="4" name="Date Placeholder 3">
            <a:extLst>
              <a:ext uri="{FF2B5EF4-FFF2-40B4-BE49-F238E27FC236}">
                <a16:creationId xmlns:a16="http://schemas.microsoft.com/office/drawing/2014/main" id="{0BA23363-83BE-4349-92EA-EE099CAC8637}"/>
              </a:ext>
            </a:extLst>
          </p:cNvPr>
          <p:cNvSpPr>
            <a:spLocks noGrp="1"/>
          </p:cNvSpPr>
          <p:nvPr>
            <p:ph type="dt" sz="half" idx="10"/>
          </p:nvPr>
        </p:nvSpPr>
        <p:spPr>
          <a:xfrm>
            <a:off x="458694" y="6416675"/>
            <a:ext cx="2743200" cy="365125"/>
          </a:xfrm>
        </p:spPr>
        <p:txBody>
          <a:bodyPr/>
          <a:lstStyle/>
          <a:p>
            <a:r>
              <a:rPr lang="en-US" dirty="0"/>
              <a:t>2024</a:t>
            </a:r>
          </a:p>
        </p:txBody>
      </p:sp>
      <p:sp>
        <p:nvSpPr>
          <p:cNvPr id="6" name="Slide Number Placeholder 5">
            <a:extLst>
              <a:ext uri="{FF2B5EF4-FFF2-40B4-BE49-F238E27FC236}">
                <a16:creationId xmlns:a16="http://schemas.microsoft.com/office/drawing/2014/main" id="{5714A52A-BBC9-424C-B7FC-90581F09AFE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5</a:t>
            </a:fld>
            <a:endParaRPr lang="en-US" dirty="0"/>
          </a:p>
        </p:txBody>
      </p:sp>
    </p:spTree>
    <p:extLst>
      <p:ext uri="{BB962C8B-B14F-4D97-AF65-F5344CB8AC3E}">
        <p14:creationId xmlns:p14="http://schemas.microsoft.com/office/powerpoint/2010/main" val="206676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3313-3B8D-4C32-85EB-B2B95791DF1F}"/>
              </a:ext>
            </a:extLst>
          </p:cNvPr>
          <p:cNvSpPr>
            <a:spLocks noGrp="1"/>
          </p:cNvSpPr>
          <p:nvPr>
            <p:ph type="title"/>
          </p:nvPr>
        </p:nvSpPr>
        <p:spPr>
          <a:xfrm>
            <a:off x="458694" y="365125"/>
            <a:ext cx="11274612" cy="1325563"/>
          </a:xfrm>
        </p:spPr>
        <p:txBody>
          <a:bodyPr/>
          <a:lstStyle/>
          <a:p>
            <a:r>
              <a:rPr lang="en-US" dirty="0"/>
              <a:t>Outside the United Church</a:t>
            </a:r>
          </a:p>
        </p:txBody>
      </p:sp>
      <p:sp>
        <p:nvSpPr>
          <p:cNvPr id="3" name="Text Placeholder 2">
            <a:extLst>
              <a:ext uri="{FF2B5EF4-FFF2-40B4-BE49-F238E27FC236}">
                <a16:creationId xmlns:a16="http://schemas.microsoft.com/office/drawing/2014/main" id="{FBD10A77-73FD-4A3B-A8D4-5562D103CD43}"/>
              </a:ext>
            </a:extLst>
          </p:cNvPr>
          <p:cNvSpPr>
            <a:spLocks noGrp="1"/>
          </p:cNvSpPr>
          <p:nvPr>
            <p:ph type="body" idx="1"/>
          </p:nvPr>
        </p:nvSpPr>
        <p:spPr>
          <a:xfrm>
            <a:off x="465256" y="1752600"/>
            <a:ext cx="5532319" cy="823912"/>
          </a:xfrm>
        </p:spPr>
        <p:txBody>
          <a:bodyPr/>
          <a:lstStyle/>
          <a:p>
            <a:r>
              <a:rPr lang="en-US" dirty="0"/>
              <a:t>Community Foundations</a:t>
            </a:r>
          </a:p>
        </p:txBody>
      </p:sp>
      <p:sp>
        <p:nvSpPr>
          <p:cNvPr id="4" name="Content Placeholder 3">
            <a:extLst>
              <a:ext uri="{FF2B5EF4-FFF2-40B4-BE49-F238E27FC236}">
                <a16:creationId xmlns:a16="http://schemas.microsoft.com/office/drawing/2014/main" id="{6E36B71F-36CA-47A0-9595-E4E7C8E20560}"/>
              </a:ext>
            </a:extLst>
          </p:cNvPr>
          <p:cNvSpPr>
            <a:spLocks noGrp="1"/>
          </p:cNvSpPr>
          <p:nvPr>
            <p:ph sz="half" idx="2"/>
          </p:nvPr>
        </p:nvSpPr>
        <p:spPr>
          <a:xfrm>
            <a:off x="465256" y="2666999"/>
            <a:ext cx="5532319" cy="3522663"/>
          </a:xfrm>
        </p:spPr>
        <p:txBody>
          <a:bodyPr>
            <a:normAutofit/>
          </a:bodyPr>
          <a:lstStyle/>
          <a:p>
            <a:r>
              <a:rPr lang="en-US" dirty="0"/>
              <a:t>Gathering of many family and corporate foundations</a:t>
            </a:r>
          </a:p>
          <a:p>
            <a:r>
              <a:rPr lang="en-US" dirty="0"/>
              <a:t>Large diversity of funds with different grant criteria </a:t>
            </a:r>
          </a:p>
          <a:p>
            <a:r>
              <a:rPr lang="en-US" dirty="0"/>
              <a:t>Often useful for special projects </a:t>
            </a:r>
          </a:p>
        </p:txBody>
      </p:sp>
      <p:sp>
        <p:nvSpPr>
          <p:cNvPr id="5" name="Text Placeholder 4">
            <a:extLst>
              <a:ext uri="{FF2B5EF4-FFF2-40B4-BE49-F238E27FC236}">
                <a16:creationId xmlns:a16="http://schemas.microsoft.com/office/drawing/2014/main" id="{3BE9C284-4858-4AD0-994F-5438B3F867FD}"/>
              </a:ext>
            </a:extLst>
          </p:cNvPr>
          <p:cNvSpPr>
            <a:spLocks noGrp="1"/>
          </p:cNvSpPr>
          <p:nvPr>
            <p:ph type="body" sz="quarter" idx="3"/>
          </p:nvPr>
        </p:nvSpPr>
        <p:spPr>
          <a:xfrm>
            <a:off x="6172200" y="1752600"/>
            <a:ext cx="5561106" cy="823912"/>
          </a:xfrm>
        </p:spPr>
        <p:txBody>
          <a:bodyPr/>
          <a:lstStyle/>
          <a:p>
            <a:r>
              <a:rPr lang="en-US" dirty="0"/>
              <a:t>Private Foundations/Corporations</a:t>
            </a:r>
          </a:p>
        </p:txBody>
      </p:sp>
      <p:sp>
        <p:nvSpPr>
          <p:cNvPr id="6" name="Content Placeholder 5">
            <a:extLst>
              <a:ext uri="{FF2B5EF4-FFF2-40B4-BE49-F238E27FC236}">
                <a16:creationId xmlns:a16="http://schemas.microsoft.com/office/drawing/2014/main" id="{01B18E4D-228E-4CDD-AB90-95FE43C8970C}"/>
              </a:ext>
            </a:extLst>
          </p:cNvPr>
          <p:cNvSpPr>
            <a:spLocks noGrp="1"/>
          </p:cNvSpPr>
          <p:nvPr>
            <p:ph sz="quarter" idx="4"/>
          </p:nvPr>
        </p:nvSpPr>
        <p:spPr>
          <a:xfrm>
            <a:off x="6172200" y="2666999"/>
            <a:ext cx="5561106" cy="3522663"/>
          </a:xfrm>
        </p:spPr>
        <p:txBody>
          <a:bodyPr>
            <a:normAutofit/>
          </a:bodyPr>
          <a:lstStyle/>
          <a:p>
            <a:r>
              <a:rPr lang="en-US" dirty="0"/>
              <a:t>Not easy to find, but there are searchable databases for private funders available through your Growth Animator: Tori Mullin. </a:t>
            </a:r>
          </a:p>
          <a:p>
            <a:r>
              <a:rPr lang="en-US" dirty="0"/>
              <a:t>Corporations with a particular interest in projects like yours (for aligned reputation or for mediation of their reputation)</a:t>
            </a:r>
          </a:p>
          <a:p>
            <a:endParaRPr lang="en-US" dirty="0"/>
          </a:p>
        </p:txBody>
      </p:sp>
      <p:sp>
        <p:nvSpPr>
          <p:cNvPr id="7" name="Date Placeholder 6">
            <a:extLst>
              <a:ext uri="{FF2B5EF4-FFF2-40B4-BE49-F238E27FC236}">
                <a16:creationId xmlns:a16="http://schemas.microsoft.com/office/drawing/2014/main" id="{331D9339-5015-4970-8B49-316C985A4EE7}"/>
              </a:ext>
            </a:extLst>
          </p:cNvPr>
          <p:cNvSpPr>
            <a:spLocks noGrp="1"/>
          </p:cNvSpPr>
          <p:nvPr>
            <p:ph type="dt" sz="half" idx="10"/>
          </p:nvPr>
        </p:nvSpPr>
        <p:spPr>
          <a:xfrm>
            <a:off x="458694" y="6416675"/>
            <a:ext cx="2743200" cy="365125"/>
          </a:xfrm>
        </p:spPr>
        <p:txBody>
          <a:bodyPr/>
          <a:lstStyle/>
          <a:p>
            <a:r>
              <a:rPr lang="en-US" dirty="0"/>
              <a:t>2024</a:t>
            </a:r>
          </a:p>
        </p:txBody>
      </p:sp>
      <p:sp>
        <p:nvSpPr>
          <p:cNvPr id="9" name="Slide Number Placeholder 8">
            <a:extLst>
              <a:ext uri="{FF2B5EF4-FFF2-40B4-BE49-F238E27FC236}">
                <a16:creationId xmlns:a16="http://schemas.microsoft.com/office/drawing/2014/main" id="{CE092B6D-3B16-4B06-900F-48092EB0F52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6</a:t>
            </a:fld>
            <a:endParaRPr lang="en-US" dirty="0"/>
          </a:p>
        </p:txBody>
      </p:sp>
    </p:spTree>
    <p:extLst>
      <p:ext uri="{BB962C8B-B14F-4D97-AF65-F5344CB8AC3E}">
        <p14:creationId xmlns:p14="http://schemas.microsoft.com/office/powerpoint/2010/main" val="80061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2667-6866-49FD-94D8-EA18D1E2E4FC}"/>
              </a:ext>
            </a:extLst>
          </p:cNvPr>
          <p:cNvSpPr>
            <a:spLocks noGrp="1"/>
          </p:cNvSpPr>
          <p:nvPr>
            <p:ph type="title"/>
          </p:nvPr>
        </p:nvSpPr>
        <p:spPr>
          <a:xfrm>
            <a:off x="458694" y="365125"/>
            <a:ext cx="11274612" cy="1325563"/>
          </a:xfrm>
        </p:spPr>
        <p:txBody>
          <a:bodyPr/>
          <a:lstStyle/>
          <a:p>
            <a:r>
              <a:rPr lang="en-US" dirty="0"/>
              <a:t>Things to consider</a:t>
            </a:r>
          </a:p>
        </p:txBody>
      </p:sp>
      <p:sp>
        <p:nvSpPr>
          <p:cNvPr id="3" name="Text Placeholder 2">
            <a:extLst>
              <a:ext uri="{FF2B5EF4-FFF2-40B4-BE49-F238E27FC236}">
                <a16:creationId xmlns:a16="http://schemas.microsoft.com/office/drawing/2014/main" id="{2BF5C676-1CD3-4A4B-BC5B-2E8A3ED1C730}"/>
              </a:ext>
            </a:extLst>
          </p:cNvPr>
          <p:cNvSpPr>
            <a:spLocks noGrp="1"/>
          </p:cNvSpPr>
          <p:nvPr>
            <p:ph type="body" idx="1"/>
          </p:nvPr>
        </p:nvSpPr>
        <p:spPr>
          <a:xfrm>
            <a:off x="465256" y="1752600"/>
            <a:ext cx="3291840" cy="823912"/>
          </a:xfrm>
        </p:spPr>
        <p:txBody>
          <a:bodyPr>
            <a:normAutofit/>
          </a:bodyPr>
          <a:lstStyle/>
          <a:p>
            <a:r>
              <a:rPr lang="en-US" b="1" dirty="0"/>
              <a:t>Focus on outcomes</a:t>
            </a:r>
            <a:endParaRPr lang="en-US" dirty="0"/>
          </a:p>
        </p:txBody>
      </p:sp>
      <p:sp>
        <p:nvSpPr>
          <p:cNvPr id="4" name="Content Placeholder 3">
            <a:extLst>
              <a:ext uri="{FF2B5EF4-FFF2-40B4-BE49-F238E27FC236}">
                <a16:creationId xmlns:a16="http://schemas.microsoft.com/office/drawing/2014/main" id="{D877F40A-D6F5-43ED-8AD0-77021456CF70}"/>
              </a:ext>
            </a:extLst>
          </p:cNvPr>
          <p:cNvSpPr>
            <a:spLocks noGrp="1"/>
          </p:cNvSpPr>
          <p:nvPr>
            <p:ph sz="half" idx="2"/>
          </p:nvPr>
        </p:nvSpPr>
        <p:spPr>
          <a:xfrm>
            <a:off x="465256" y="2666999"/>
            <a:ext cx="3291840" cy="3522663"/>
          </a:xfrm>
        </p:spPr>
        <p:txBody>
          <a:bodyPr>
            <a:normAutofit lnSpcReduction="10000"/>
          </a:bodyPr>
          <a:lstStyle/>
          <a:p>
            <a:r>
              <a:rPr lang="en-US" dirty="0"/>
              <a:t>Numbers matter. Budget, impact on how many people, measurable outcomes.</a:t>
            </a:r>
          </a:p>
          <a:p>
            <a:r>
              <a:rPr lang="en-US" dirty="0"/>
              <a:t>Be reasonable in your impact, but show a domino effect if you can.</a:t>
            </a:r>
          </a:p>
          <a:p>
            <a:r>
              <a:rPr lang="en-US" dirty="0"/>
              <a:t>How is this innovative and not business as usual?</a:t>
            </a:r>
          </a:p>
        </p:txBody>
      </p:sp>
      <p:sp>
        <p:nvSpPr>
          <p:cNvPr id="5" name="Text Placeholder 4">
            <a:extLst>
              <a:ext uri="{FF2B5EF4-FFF2-40B4-BE49-F238E27FC236}">
                <a16:creationId xmlns:a16="http://schemas.microsoft.com/office/drawing/2014/main" id="{1DA967CB-50C2-4985-B7AF-9F120DAD513B}"/>
              </a:ext>
            </a:extLst>
          </p:cNvPr>
          <p:cNvSpPr>
            <a:spLocks noGrp="1"/>
          </p:cNvSpPr>
          <p:nvPr>
            <p:ph type="body" sz="quarter" idx="3"/>
          </p:nvPr>
        </p:nvSpPr>
        <p:spPr>
          <a:xfrm>
            <a:off x="4453361" y="1752600"/>
            <a:ext cx="3291840" cy="823912"/>
          </a:xfrm>
        </p:spPr>
        <p:txBody>
          <a:bodyPr/>
          <a:lstStyle/>
          <a:p>
            <a:r>
              <a:rPr lang="en-US" b="1" dirty="0"/>
              <a:t>Man bites dog</a:t>
            </a:r>
          </a:p>
        </p:txBody>
      </p:sp>
      <p:sp>
        <p:nvSpPr>
          <p:cNvPr id="6" name="Content Placeholder 5">
            <a:extLst>
              <a:ext uri="{FF2B5EF4-FFF2-40B4-BE49-F238E27FC236}">
                <a16:creationId xmlns:a16="http://schemas.microsoft.com/office/drawing/2014/main" id="{482EF994-5030-4E07-840C-7244552D986B}"/>
              </a:ext>
            </a:extLst>
          </p:cNvPr>
          <p:cNvSpPr>
            <a:spLocks noGrp="1"/>
          </p:cNvSpPr>
          <p:nvPr>
            <p:ph sz="quarter" idx="4"/>
          </p:nvPr>
        </p:nvSpPr>
        <p:spPr>
          <a:xfrm>
            <a:off x="4453361" y="2666999"/>
            <a:ext cx="3291840" cy="3629026"/>
          </a:xfrm>
        </p:spPr>
        <p:txBody>
          <a:bodyPr>
            <a:normAutofit/>
          </a:bodyPr>
          <a:lstStyle/>
          <a:p>
            <a:r>
              <a:rPr lang="en-US" dirty="0"/>
              <a:t>What makes this project interesting and unusual for a church?</a:t>
            </a:r>
          </a:p>
          <a:p>
            <a:r>
              <a:rPr lang="en-US" dirty="0"/>
              <a:t>Show creativity</a:t>
            </a:r>
          </a:p>
          <a:p>
            <a:r>
              <a:rPr lang="en-US" dirty="0"/>
              <a:t>Attract media interest and use that as part of your pitch</a:t>
            </a:r>
          </a:p>
          <a:p>
            <a:r>
              <a:rPr lang="en-US" dirty="0"/>
              <a:t>Smoke and mirrors</a:t>
            </a:r>
          </a:p>
          <a:p>
            <a:r>
              <a:rPr lang="en-US" dirty="0"/>
              <a:t>Matching donations?</a:t>
            </a:r>
          </a:p>
        </p:txBody>
      </p:sp>
      <p:sp>
        <p:nvSpPr>
          <p:cNvPr id="7" name="Text Placeholder 6">
            <a:extLst>
              <a:ext uri="{FF2B5EF4-FFF2-40B4-BE49-F238E27FC236}">
                <a16:creationId xmlns:a16="http://schemas.microsoft.com/office/drawing/2014/main" id="{4AD23BD3-930E-4738-8CE3-AD28F78749B4}"/>
              </a:ext>
            </a:extLst>
          </p:cNvPr>
          <p:cNvSpPr>
            <a:spLocks noGrp="1"/>
          </p:cNvSpPr>
          <p:nvPr>
            <p:ph type="body" sz="quarter" idx="13"/>
          </p:nvPr>
        </p:nvSpPr>
        <p:spPr>
          <a:xfrm>
            <a:off x="8441466" y="1757319"/>
            <a:ext cx="3291840" cy="823912"/>
          </a:xfrm>
        </p:spPr>
        <p:txBody>
          <a:bodyPr/>
          <a:lstStyle/>
          <a:p>
            <a:r>
              <a:rPr lang="en-US" b="1" dirty="0"/>
              <a:t>Keep is really simple</a:t>
            </a:r>
          </a:p>
        </p:txBody>
      </p:sp>
      <p:sp>
        <p:nvSpPr>
          <p:cNvPr id="8" name="Content Placeholder 7">
            <a:extLst>
              <a:ext uri="{FF2B5EF4-FFF2-40B4-BE49-F238E27FC236}">
                <a16:creationId xmlns:a16="http://schemas.microsoft.com/office/drawing/2014/main" id="{40CC3728-DDD8-4CD6-A441-B8E6C24AD6C4}"/>
              </a:ext>
            </a:extLst>
          </p:cNvPr>
          <p:cNvSpPr>
            <a:spLocks noGrp="1"/>
          </p:cNvSpPr>
          <p:nvPr>
            <p:ph sz="quarter" idx="14"/>
          </p:nvPr>
        </p:nvSpPr>
        <p:spPr>
          <a:xfrm>
            <a:off x="8441466" y="2671718"/>
            <a:ext cx="3291840" cy="3522663"/>
          </a:xfrm>
        </p:spPr>
        <p:txBody>
          <a:bodyPr>
            <a:noAutofit/>
          </a:bodyPr>
          <a:lstStyle/>
          <a:p>
            <a:r>
              <a:rPr lang="en-US" dirty="0"/>
              <a:t>Don’t use church lingo</a:t>
            </a:r>
          </a:p>
          <a:p>
            <a:r>
              <a:rPr lang="en-US" dirty="0"/>
              <a:t>Don’t overwrite pages and pages… it won’t be read. </a:t>
            </a:r>
          </a:p>
          <a:p>
            <a:r>
              <a:rPr lang="en-US" dirty="0"/>
              <a:t>Make your point succinctly. In one sentence, what will this project achieve.  </a:t>
            </a:r>
          </a:p>
          <a:p>
            <a:r>
              <a:rPr lang="en-US" dirty="0"/>
              <a:t>How will the donor benefit?</a:t>
            </a:r>
          </a:p>
          <a:p>
            <a:endParaRPr lang="en-US" dirty="0"/>
          </a:p>
        </p:txBody>
      </p:sp>
      <p:sp>
        <p:nvSpPr>
          <p:cNvPr id="9" name="Date Placeholder 8">
            <a:extLst>
              <a:ext uri="{FF2B5EF4-FFF2-40B4-BE49-F238E27FC236}">
                <a16:creationId xmlns:a16="http://schemas.microsoft.com/office/drawing/2014/main" id="{25A6D0DC-C806-4223-814C-F368FABDF7A7}"/>
              </a:ext>
            </a:extLst>
          </p:cNvPr>
          <p:cNvSpPr>
            <a:spLocks noGrp="1"/>
          </p:cNvSpPr>
          <p:nvPr>
            <p:ph type="dt" sz="half" idx="10"/>
          </p:nvPr>
        </p:nvSpPr>
        <p:spPr>
          <a:xfrm>
            <a:off x="458694" y="6416675"/>
            <a:ext cx="2743200" cy="365125"/>
          </a:xfrm>
        </p:spPr>
        <p:txBody>
          <a:bodyPr/>
          <a:lstStyle/>
          <a:p>
            <a:r>
              <a:rPr lang="en-US" dirty="0"/>
              <a:t>2024</a:t>
            </a:r>
          </a:p>
        </p:txBody>
      </p:sp>
      <p:sp>
        <p:nvSpPr>
          <p:cNvPr id="11" name="Slide Number Placeholder 10">
            <a:extLst>
              <a:ext uri="{FF2B5EF4-FFF2-40B4-BE49-F238E27FC236}">
                <a16:creationId xmlns:a16="http://schemas.microsoft.com/office/drawing/2014/main" id="{1E86CC9B-7D25-4B39-8677-4C84DD12F5ED}"/>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7</a:t>
            </a:fld>
            <a:endParaRPr lang="en-US" dirty="0"/>
          </a:p>
        </p:txBody>
      </p:sp>
    </p:spTree>
    <p:extLst>
      <p:ext uri="{BB962C8B-B14F-4D97-AF65-F5344CB8AC3E}">
        <p14:creationId xmlns:p14="http://schemas.microsoft.com/office/powerpoint/2010/main" val="318492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4790-9373-45EB-B7D9-55C919806E04}"/>
              </a:ext>
            </a:extLst>
          </p:cNvPr>
          <p:cNvSpPr>
            <a:spLocks noGrp="1"/>
          </p:cNvSpPr>
          <p:nvPr>
            <p:ph type="title"/>
          </p:nvPr>
        </p:nvSpPr>
        <p:spPr>
          <a:xfrm>
            <a:off x="838200" y="393192"/>
            <a:ext cx="4524956" cy="2130552"/>
          </a:xfrm>
        </p:spPr>
        <p:txBody>
          <a:bodyPr/>
          <a:lstStyle/>
          <a:p>
            <a:r>
              <a:rPr lang="en-US" dirty="0"/>
              <a:t>Summary &amp; Questions</a:t>
            </a:r>
          </a:p>
        </p:txBody>
      </p:sp>
      <p:sp>
        <p:nvSpPr>
          <p:cNvPr id="3" name="Content Placeholder 2">
            <a:extLst>
              <a:ext uri="{FF2B5EF4-FFF2-40B4-BE49-F238E27FC236}">
                <a16:creationId xmlns:a16="http://schemas.microsoft.com/office/drawing/2014/main" id="{B1D0CE80-526E-48B1-B2DA-C85E67C0F85C}"/>
              </a:ext>
            </a:extLst>
          </p:cNvPr>
          <p:cNvSpPr>
            <a:spLocks noGrp="1"/>
          </p:cNvSpPr>
          <p:nvPr>
            <p:ph idx="1"/>
          </p:nvPr>
        </p:nvSpPr>
        <p:spPr>
          <a:xfrm>
            <a:off x="838200" y="2727297"/>
            <a:ext cx="4524664" cy="3412969"/>
          </a:xfrm>
        </p:spPr>
        <p:txBody>
          <a:bodyPr anchor="t" anchorCtr="0">
            <a:noAutofit/>
          </a:bodyPr>
          <a:lstStyle/>
          <a:p>
            <a:r>
              <a:rPr lang="en-US" dirty="0"/>
              <a:t>Funding projects is challenging. Keep your efforts focused on where you have the best probability of success. Otherwise you will spend too much time and energy on things that will not achieve good returns on your investment. </a:t>
            </a:r>
          </a:p>
          <a:p>
            <a:r>
              <a:rPr lang="en-US" dirty="0"/>
              <a:t>And it is an investment in time to prepare applications, to thoroughly consider what you’re trying to do and how you’re trying to reshape the world in God’s image.</a:t>
            </a:r>
          </a:p>
        </p:txBody>
      </p:sp>
      <p:pic>
        <p:nvPicPr>
          <p:cNvPr id="11" name="Picture Placeholder 10" descr="A hand holding a sign">
            <a:extLst>
              <a:ext uri="{FF2B5EF4-FFF2-40B4-BE49-F238E27FC236}">
                <a16:creationId xmlns:a16="http://schemas.microsoft.com/office/drawing/2014/main" id="{D2E14100-F835-4C99-9055-0F12058286D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879592" y="740664"/>
            <a:ext cx="2798762" cy="2606040"/>
          </a:xfrm>
        </p:spPr>
      </p:pic>
      <p:pic>
        <p:nvPicPr>
          <p:cNvPr id="13" name="Picture Placeholder 12" descr="A person cutting flowers">
            <a:extLst>
              <a:ext uri="{FF2B5EF4-FFF2-40B4-BE49-F238E27FC236}">
                <a16:creationId xmlns:a16="http://schemas.microsoft.com/office/drawing/2014/main" id="{A733BA33-AE5B-45E8-B9BD-9163D1AF1A8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878824" y="740664"/>
            <a:ext cx="2798762" cy="2606040"/>
          </a:xfrm>
        </p:spPr>
      </p:pic>
      <p:pic>
        <p:nvPicPr>
          <p:cNvPr id="15" name="Picture Placeholder 14" descr="A bunch of flowers">
            <a:extLst>
              <a:ext uri="{FF2B5EF4-FFF2-40B4-BE49-F238E27FC236}">
                <a16:creationId xmlns:a16="http://schemas.microsoft.com/office/drawing/2014/main" id="{97330ACA-B8F2-4749-A572-895C6975B43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5879592" y="3529584"/>
            <a:ext cx="2798762" cy="2606040"/>
          </a:xfrm>
        </p:spPr>
      </p:pic>
      <p:pic>
        <p:nvPicPr>
          <p:cNvPr id="17" name="Picture Placeholder 16" descr="A person smiling for the camera with an apron on">
            <a:extLst>
              <a:ext uri="{FF2B5EF4-FFF2-40B4-BE49-F238E27FC236}">
                <a16:creationId xmlns:a16="http://schemas.microsoft.com/office/drawing/2014/main" id="{CE0F719B-40D6-4669-945A-BF20CF680BCD}"/>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8869680" y="3529584"/>
            <a:ext cx="2798762" cy="2606040"/>
          </a:xfrm>
        </p:spPr>
      </p:pic>
      <p:sp>
        <p:nvSpPr>
          <p:cNvPr id="4" name="Date Placeholder 3">
            <a:extLst>
              <a:ext uri="{FF2B5EF4-FFF2-40B4-BE49-F238E27FC236}">
                <a16:creationId xmlns:a16="http://schemas.microsoft.com/office/drawing/2014/main" id="{F4A6B911-85AC-4D51-9274-A9F47BD4CD89}"/>
              </a:ext>
            </a:extLst>
          </p:cNvPr>
          <p:cNvSpPr>
            <a:spLocks noGrp="1"/>
          </p:cNvSpPr>
          <p:nvPr>
            <p:ph type="dt" sz="half" idx="10"/>
          </p:nvPr>
        </p:nvSpPr>
        <p:spPr>
          <a:xfrm>
            <a:off x="458694" y="6416675"/>
            <a:ext cx="2743200" cy="365125"/>
          </a:xfrm>
        </p:spPr>
        <p:txBody>
          <a:bodyPr/>
          <a:lstStyle/>
          <a:p>
            <a:r>
              <a:rPr lang="en-US" dirty="0"/>
              <a:t>2024</a:t>
            </a:r>
          </a:p>
        </p:txBody>
      </p:sp>
      <p:sp>
        <p:nvSpPr>
          <p:cNvPr id="6" name="Slide Number Placeholder 5">
            <a:extLst>
              <a:ext uri="{FF2B5EF4-FFF2-40B4-BE49-F238E27FC236}">
                <a16:creationId xmlns:a16="http://schemas.microsoft.com/office/drawing/2014/main" id="{02CB87F6-DDB9-4203-B293-91A0DBC60A45}"/>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8</a:t>
            </a:fld>
            <a:endParaRPr lang="en-US" dirty="0"/>
          </a:p>
        </p:txBody>
      </p:sp>
    </p:spTree>
    <p:extLst>
      <p:ext uri="{BB962C8B-B14F-4D97-AF65-F5344CB8AC3E}">
        <p14:creationId xmlns:p14="http://schemas.microsoft.com/office/powerpoint/2010/main" val="134984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81D8-DFFF-4518-A87C-2FF7F02CCDA1}"/>
              </a:ext>
            </a:extLst>
          </p:cNvPr>
          <p:cNvSpPr>
            <a:spLocks noGrp="1"/>
          </p:cNvSpPr>
          <p:nvPr>
            <p:ph type="ctrTitle"/>
          </p:nvPr>
        </p:nvSpPr>
        <p:spPr>
          <a:xfrm>
            <a:off x="996275" y="394623"/>
            <a:ext cx="5996619" cy="2131033"/>
          </a:xfrm>
        </p:spPr>
        <p:txBody>
          <a:bodyPr/>
          <a:lstStyle/>
          <a:p>
            <a:r>
              <a:rPr lang="en-US" dirty="0"/>
              <a:t>Thank you</a:t>
            </a:r>
          </a:p>
        </p:txBody>
      </p:sp>
      <p:pic>
        <p:nvPicPr>
          <p:cNvPr id="7" name="Picture Placeholder 6" descr="A person boxing flowers">
            <a:extLst>
              <a:ext uri="{FF2B5EF4-FFF2-40B4-BE49-F238E27FC236}">
                <a16:creationId xmlns:a16="http://schemas.microsoft.com/office/drawing/2014/main" id="{5BF31D2B-C056-4DF4-B56D-B79671C937B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3816" y="2670048"/>
            <a:ext cx="5175504" cy="3639312"/>
          </a:xfrm>
        </p:spPr>
      </p:pic>
      <p:pic>
        <p:nvPicPr>
          <p:cNvPr id="9" name="Picture Placeholder 8" descr="A basket of flowers">
            <a:extLst>
              <a:ext uri="{FF2B5EF4-FFF2-40B4-BE49-F238E27FC236}">
                <a16:creationId xmlns:a16="http://schemas.microsoft.com/office/drawing/2014/main" id="{18FA2AC7-49CD-49AE-8CF7-9D33C8C4E73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190488" y="2670048"/>
            <a:ext cx="5175504" cy="3639312"/>
          </a:xfrm>
        </p:spPr>
      </p:pic>
      <p:sp>
        <p:nvSpPr>
          <p:cNvPr id="4" name="Date Placeholder 3">
            <a:extLst>
              <a:ext uri="{FF2B5EF4-FFF2-40B4-BE49-F238E27FC236}">
                <a16:creationId xmlns:a16="http://schemas.microsoft.com/office/drawing/2014/main" id="{9E8C4EB8-FE5E-4752-81EF-DAF2F54E7E07}"/>
              </a:ext>
            </a:extLst>
          </p:cNvPr>
          <p:cNvSpPr>
            <a:spLocks noGrp="1"/>
          </p:cNvSpPr>
          <p:nvPr>
            <p:ph type="dt" sz="half" idx="10"/>
          </p:nvPr>
        </p:nvSpPr>
        <p:spPr>
          <a:xfrm>
            <a:off x="458694" y="6416675"/>
            <a:ext cx="2743200" cy="365125"/>
          </a:xfrm>
        </p:spPr>
        <p:txBody>
          <a:bodyPr/>
          <a:lstStyle/>
          <a:p>
            <a:r>
              <a:rPr lang="en-US" dirty="0"/>
              <a:t>20XX</a:t>
            </a:r>
          </a:p>
        </p:txBody>
      </p:sp>
      <p:sp>
        <p:nvSpPr>
          <p:cNvPr id="5" name="Footer Placeholder 4">
            <a:extLst>
              <a:ext uri="{FF2B5EF4-FFF2-40B4-BE49-F238E27FC236}">
                <a16:creationId xmlns:a16="http://schemas.microsoft.com/office/drawing/2014/main" id="{6346BE14-BD4F-4DBD-9B58-FC4C6EC5D2B9}"/>
              </a:ext>
            </a:extLst>
          </p:cNvPr>
          <p:cNvSpPr>
            <a:spLocks noGrp="1"/>
          </p:cNvSpPr>
          <p:nvPr>
            <p:ph type="ftr" sz="quarter" idx="11"/>
          </p:nvPr>
        </p:nvSpPr>
        <p:spPr>
          <a:xfrm>
            <a:off x="4038600" y="6416675"/>
            <a:ext cx="4114800"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1BEF0E49-62B5-488C-B988-BDE7F7F305F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9</a:t>
            </a:fld>
            <a:endParaRPr lang="en-US" dirty="0"/>
          </a:p>
        </p:txBody>
      </p:sp>
    </p:spTree>
    <p:extLst>
      <p:ext uri="{BB962C8B-B14F-4D97-AF65-F5344CB8AC3E}">
        <p14:creationId xmlns:p14="http://schemas.microsoft.com/office/powerpoint/2010/main" val="1134536130"/>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_win32_JB_SL_v2.potx" id="{ADBA094C-A0EC-4C0A-B446-BFAC587CD452}" vid="{5D925AC9-0F62-4DD1-AF7D-A39A21A96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241377AF-B80E-4F93-8088-50DE225F3452}">
  <ds:schemaRefs>
    <ds:schemaRef ds:uri="http://schemas.microsoft.com/sharepoint/v3/contenttype/forms"/>
  </ds:schemaRefs>
</ds:datastoreItem>
</file>

<file path=customXml/itemProps2.xml><?xml version="1.0" encoding="utf-8"?>
<ds:datastoreItem xmlns:ds="http://schemas.openxmlformats.org/officeDocument/2006/customXml" ds:itemID="{9841D0F8-A96E-436B-B6A7-2AFF6F30F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8EF3A0-5A01-4576-8764-452FD3A2CB7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Dappled design</Template>
  <TotalTime>224</TotalTime>
  <Words>357</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AvenirNext LT Pro Medium</vt:lpstr>
      <vt:lpstr>Calibri</vt:lpstr>
      <vt:lpstr>Sabon Next LT</vt:lpstr>
      <vt:lpstr>DappledVTI</vt:lpstr>
      <vt:lpstr>Funding opportunities</vt:lpstr>
      <vt:lpstr>Agenda</vt:lpstr>
      <vt:lpstr>United Church of Canada Foundation  Fondation de l’Église Unie du Canada</vt:lpstr>
      <vt:lpstr>Granting and Enabling Conseil régional Nakonha:ka Regional Council</vt:lpstr>
      <vt:lpstr>How to apply, process</vt:lpstr>
      <vt:lpstr>Outside the United Church</vt:lpstr>
      <vt:lpstr>Things to consider</vt:lpstr>
      <vt:lpstr>Summary &amp;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opportunities</dc:title>
  <dc:creator>Éric Hébert-Daly</dc:creator>
  <cp:lastModifiedBy>Éric Hébert-Daly</cp:lastModifiedBy>
  <cp:revision>5</cp:revision>
  <dcterms:created xsi:type="dcterms:W3CDTF">2024-02-05T20:11:33Z</dcterms:created>
  <dcterms:modified xsi:type="dcterms:W3CDTF">2024-02-05T23:56:26Z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